
<file path=[Content_Types].xml><?xml version="1.0" encoding="utf-8"?>
<Types xmlns="http://schemas.openxmlformats.org/package/2006/content-types">
  <Override PartName="/_rels/.rels" ContentType="application/vnd.openxmlformats-package.relationships+xml"/>
  <Override PartName="/docProps/custom.xml" ContentType="application/vnd.openxmlformats-officedocument.custom-properties+xml"/>
  <Override PartName="/docProps/core.xml" ContentType="application/vnd.openxmlformats-package.core-properties+xml"/>
  <Override PartName="/docProps/app.xml" ContentType="application/vnd.openxmlformats-officedocument.extended-properties+xml"/>
  <Override PartName="/ppt/_rels/presentation.xml.rels" ContentType="application/vnd.openxmlformats-package.relationships+xml"/>
  <Override PartName="/ppt/media/image66.png" ContentType="image/png"/>
  <Override PartName="/ppt/media/image65.png" ContentType="image/png"/>
  <Override PartName="/ppt/media/image63.jpeg" ContentType="image/jpeg"/>
  <Override PartName="/ppt/media/image54.png" ContentType="image/png"/>
  <Override PartName="/ppt/media/image53.png" ContentType="image/png"/>
  <Override PartName="/ppt/media/image52.jpeg" ContentType="image/jpeg"/>
  <Override PartName="/ppt/media/image50.png" ContentType="image/png"/>
  <Override PartName="/ppt/media/image46.jpeg" ContentType="image/jpeg"/>
  <Override PartName="/ppt/media/image44.png" ContentType="image/png"/>
  <Override PartName="/ppt/media/image43.jpeg" ContentType="image/jpeg"/>
  <Override PartName="/ppt/media/image42.png" ContentType="image/png"/>
  <Override PartName="/ppt/media/image41.jpeg" ContentType="image/jpeg"/>
  <Override PartName="/ppt/media/image39.jpeg" ContentType="image/jpeg"/>
  <Override PartName="/ppt/media/image37.jpeg" ContentType="image/jpeg"/>
  <Override PartName="/ppt/media/image14.png" ContentType="image/png"/>
  <Override PartName="/ppt/media/image38.png" ContentType="image/png"/>
  <Override PartName="/ppt/media/image13.png" ContentType="image/png"/>
  <Override PartName="/ppt/media/image12.png" ContentType="image/png"/>
  <Override PartName="/ppt/media/image16.png" ContentType="image/png"/>
  <Override PartName="/ppt/media/image15.png" ContentType="image/png"/>
  <Override PartName="/ppt/media/image17.png" ContentType="image/png"/>
  <Override PartName="/ppt/media/image18.png" ContentType="image/png"/>
  <Override PartName="/ppt/media/image19.png" ContentType="image/png"/>
  <Override PartName="/ppt/media/image45.png" ContentType="image/png"/>
  <Override PartName="/ppt/media/image20.png" ContentType="image/png"/>
  <Override PartName="/ppt/media/image21.png" ContentType="image/png"/>
  <Override PartName="/ppt/media/image47.png" ContentType="image/png"/>
  <Override PartName="/ppt/media/image22.png" ContentType="image/png"/>
  <Override PartName="/ppt/media/image48.png" ContentType="image/png"/>
  <Override PartName="/ppt/media/image23.png" ContentType="image/png"/>
  <Override PartName="/ppt/media/image49.png" ContentType="image/png"/>
  <Override PartName="/ppt/media/image24.png" ContentType="image/png"/>
  <Override PartName="/ppt/media/image25.png" ContentType="image/png"/>
  <Override PartName="/ppt/media/image26.png" ContentType="image/png"/>
  <Override PartName="/ppt/media/image27.png" ContentType="image/png"/>
  <Override PartName="/ppt/media/image28.png" ContentType="image/png"/>
  <Override PartName="/ppt/media/image29.png" ContentType="image/png"/>
  <Override PartName="/ppt/media/image55.png" ContentType="image/png"/>
  <Override PartName="/ppt/media/image30.png" ContentType="image/png"/>
  <Override PartName="/ppt/media/image56.png" ContentType="image/png"/>
  <Override PartName="/ppt/media/image31.png" ContentType="image/png"/>
  <Override PartName="/ppt/media/image57.png" ContentType="image/png"/>
  <Override PartName="/ppt/media/image32.png" ContentType="image/png"/>
  <Override PartName="/ppt/media/image58.png" ContentType="image/png"/>
  <Override PartName="/ppt/media/image33.png" ContentType="image/png"/>
  <Override PartName="/ppt/media/image59.png" ContentType="image/png"/>
  <Override PartName="/ppt/media/image34.png" ContentType="image/png"/>
  <Override PartName="/ppt/media/image10.png" ContentType="image/png"/>
  <Override PartName="/ppt/media/image35.png" ContentType="image/png"/>
  <Override PartName="/ppt/media/image11.png" ContentType="image/png"/>
  <Override PartName="/ppt/media/image36.png" ContentType="image/png"/>
  <Override PartName="/ppt/media/image64.png" ContentType="image/png"/>
  <Override PartName="/ppt/media/image51.jpeg" ContentType="image/jpeg"/>
  <Override PartName="/ppt/media/image9.png" ContentType="image/png"/>
  <Override PartName="/ppt/media/image8.png" ContentType="image/png"/>
  <Override PartName="/ppt/media/image62.png" ContentType="image/png"/>
  <Override PartName="/ppt/media/image7.png" ContentType="image/png"/>
  <Override PartName="/ppt/media/image2.png" ContentType="image/png"/>
  <Override PartName="/ppt/media/image40.jpeg" ContentType="image/jpeg"/>
  <Override PartName="/ppt/media/image1.png" ContentType="image/png"/>
  <Override PartName="/ppt/media/image3.png" ContentType="image/png"/>
  <Override PartName="/ppt/media/image4.png" ContentType="image/png"/>
  <Override PartName="/ppt/media/image60.png" ContentType="image/png"/>
  <Override PartName="/ppt/media/image5.png" ContentType="image/png"/>
  <Override PartName="/ppt/media/image61.png" ContentType="image/png"/>
  <Override PartName="/ppt/media/image6.png" ContentType="image/png"/>
  <Override PartName="/ppt/slideMasters/_rels/slideMaster7.xml.rels" ContentType="application/vnd.openxmlformats-package.relationships+xml"/>
  <Override PartName="/ppt/slideMasters/_rels/slideMaster2.xml.rels" ContentType="application/vnd.openxmlformats-package.relationships+xml"/>
  <Override PartName="/ppt/slideMasters/_rels/slideMaster3.xml.rels" ContentType="application/vnd.openxmlformats-package.relationships+xml"/>
  <Override PartName="/ppt/slideMasters/_rels/slideMaster1.xml.rels" ContentType="application/vnd.openxmlformats-package.relationships+xml"/>
  <Override PartName="/ppt/slideMasters/_rels/slideMaster4.xml.rels" ContentType="application/vnd.openxmlformats-package.relationships+xml"/>
  <Override PartName="/ppt/slideMasters/_rels/slideMaster5.xml.rels" ContentType="application/vnd.openxmlformats-package.relationships+xml"/>
  <Override PartName="/ppt/slideMasters/_rels/slideMaster6.xml.rels" ContentType="application/vnd.openxmlformats-package.relationships+xml"/>
  <Override PartName="/ppt/slideMasters/slideMaster7.xml" ContentType="application/vnd.openxmlformats-officedocument.presentationml.slideMaster+xml"/>
  <Override PartName="/ppt/slideMasters/slideMaster2.xml" ContentType="application/vnd.openxmlformats-officedocument.presentationml.slideMaster+xml"/>
  <Override PartName="/ppt/slideMasters/slideMaster1.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presentation.xml" ContentType="application/vnd.openxmlformats-officedocument.presentationml.presentation.main+xml"/>
  <Override PartName="/ppt/theme/theme7.xml" ContentType="application/vnd.openxmlformats-officedocument.theme+xml"/>
  <Override PartName="/ppt/theme/theme2.xml" ContentType="application/vnd.openxmlformats-officedocument.theme+xml"/>
  <Override PartName="/ppt/theme/theme1.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slideLayouts/_rels/slideLayout82.xml.rels" ContentType="application/vnd.openxmlformats-package.relationships+xml"/>
  <Override PartName="/ppt/slideLayouts/_rels/slideLayout79.xml.rels" ContentType="application/vnd.openxmlformats-package.relationships+xml"/>
  <Override PartName="/ppt/slideLayouts/_rels/slideLayout36.xml.rels" ContentType="application/vnd.openxmlformats-package.relationships+xml"/>
  <Override PartName="/ppt/slideLayouts/_rels/slideLayout84.xml.rels" ContentType="application/vnd.openxmlformats-package.relationships+xml"/>
  <Override PartName="/ppt/slideLayouts/_rels/slideLayout35.xml.rels" ContentType="application/vnd.openxmlformats-package.relationships+xml"/>
  <Override PartName="/ppt/slideLayouts/_rels/slideLayout83.xml.rels" ContentType="application/vnd.openxmlformats-package.relationships+xml"/>
  <Override PartName="/ppt/slideLayouts/_rels/slideLayout34.xml.rels" ContentType="application/vnd.openxmlformats-package.relationships+xml"/>
  <Override PartName="/ppt/slideLayouts/_rels/slideLayout33.xml.rels" ContentType="application/vnd.openxmlformats-package.relationships+xml"/>
  <Override PartName="/ppt/slideLayouts/_rels/slideLayout10.xml.rels" ContentType="application/vnd.openxmlformats-package.relationships+xml"/>
  <Override PartName="/ppt/slideLayouts/_rels/slideLayout81.xml.rels" ContentType="application/vnd.openxmlformats-package.relationships+xml"/>
  <Override PartName="/ppt/slideLayouts/_rels/slideLayout32.xml.rels" ContentType="application/vnd.openxmlformats-package.relationships+xml"/>
  <Override PartName="/ppt/slideLayouts/_rels/slideLayout27.xml.rels" ContentType="application/vnd.openxmlformats-package.relationships+xml"/>
  <Override PartName="/ppt/slideLayouts/_rels/slideLayout80.xml.rels" ContentType="application/vnd.openxmlformats-package.relationships+xml"/>
  <Override PartName="/ppt/slideLayouts/_rels/slideLayout31.xml.rels" ContentType="application/vnd.openxmlformats-package.relationships+xml"/>
  <Override PartName="/ppt/slideLayouts/_rels/slideLayout29.xml.rels" ContentType="application/vnd.openxmlformats-package.relationships+xml"/>
  <Override PartName="/ppt/slideLayouts/_rels/slideLayout78.xml.rels" ContentType="application/vnd.openxmlformats-package.relationships+xml"/>
  <Override PartName="/ppt/slideLayouts/_rels/slideLayout30.xml.rels" ContentType="application/vnd.openxmlformats-package.relationships+xml"/>
  <Override PartName="/ppt/slideLayouts/_rels/slideLayout28.xml.rels" ContentType="application/vnd.openxmlformats-package.relationships+xml"/>
  <Override PartName="/ppt/slideLayouts/_rels/slideLayout77.xml.rels" ContentType="application/vnd.openxmlformats-package.relationships+xml"/>
  <Override PartName="/ppt/slideLayouts/_rels/slideLayout39.xml.rels" ContentType="application/vnd.openxmlformats-package.relationships+xml"/>
  <Override PartName="/ppt/slideLayouts/_rels/slideLayout3.xml.rels" ContentType="application/vnd.openxmlformats-package.relationships+xml"/>
  <Override PartName="/ppt/slideLayouts/_rels/slideLayout47.xml.rels" ContentType="application/vnd.openxmlformats-package.relationships+xml"/>
  <Override PartName="/ppt/slideLayouts/_rels/slideLayout6.xml.rels" ContentType="application/vnd.openxmlformats-package.relationships+xml"/>
  <Override PartName="/ppt/slideLayouts/_rels/slideLayout5.xml.rels" ContentType="application/vnd.openxmlformats-package.relationships+xml"/>
  <Override PartName="/ppt/slideLayouts/_rels/slideLayout49.xml.rels" ContentType="application/vnd.openxmlformats-package.relationships+xml"/>
  <Override PartName="/ppt/slideLayouts/_rels/slideLayout14.xml.rels" ContentType="application/vnd.openxmlformats-package.relationships+xml"/>
  <Override PartName="/ppt/slideLayouts/_rels/slideLayout2.xml.rels" ContentType="application/vnd.openxmlformats-package.relationships+xml"/>
  <Override PartName="/ppt/slideLayouts/_rels/slideLayout46.xml.rels" ContentType="application/vnd.openxmlformats-package.relationships+xml"/>
  <Override PartName="/ppt/slideLayouts/_rels/slideLayout4.xml.rels" ContentType="application/vnd.openxmlformats-package.relationships+xml"/>
  <Override PartName="/ppt/slideLayouts/_rels/slideLayout48.xml.rels" ContentType="application/vnd.openxmlformats-package.relationships+xml"/>
  <Override PartName="/ppt/slideLayouts/_rels/slideLayout59.xml.rels" ContentType="application/vnd.openxmlformats-package.relationships+xml"/>
  <Override PartName="/ppt/slideLayouts/_rels/slideLayout1.xml.rels" ContentType="application/vnd.openxmlformats-package.relationships+xml"/>
  <Override PartName="/ppt/slideLayouts/_rels/slideLayout60.xml.rels" ContentType="application/vnd.openxmlformats-package.relationships+xml"/>
  <Override PartName="/ppt/slideLayouts/_rels/slideLayout11.xml.rels" ContentType="application/vnd.openxmlformats-package.relationships+xml"/>
  <Override PartName="/ppt/slideLayouts/_rels/slideLayout58.xml.rels" ContentType="application/vnd.openxmlformats-package.relationships+xml"/>
  <Override PartName="/ppt/slideLayouts/_rels/slideLayout20.xml.rels" ContentType="application/vnd.openxmlformats-package.relationships+xml"/>
  <Override PartName="/ppt/slideLayouts/_rels/slideLayout7.xml.rels" ContentType="application/vnd.openxmlformats-package.relationships+xml"/>
  <Override PartName="/ppt/slideLayouts/_rels/slideLayout37.xml.rels" ContentType="application/vnd.openxmlformats-package.relationships+xml"/>
  <Override PartName="/ppt/slideLayouts/_rels/slideLayout38.xml.rels" ContentType="application/vnd.openxmlformats-package.relationships+xml"/>
  <Override PartName="/ppt/slideLayouts/_rels/slideLayout40.xml.rels" ContentType="application/vnd.openxmlformats-package.relationships+xml"/>
  <Override PartName="/ppt/slideLayouts/_rels/slideLayout41.xml.rels" ContentType="application/vnd.openxmlformats-package.relationships+xml"/>
  <Override PartName="/ppt/slideLayouts/_rels/slideLayout42.xml.rels" ContentType="application/vnd.openxmlformats-package.relationships+xml"/>
  <Override PartName="/ppt/slideLayouts/_rels/slideLayout8.xml.rels" ContentType="application/vnd.openxmlformats-package.relationships+xml"/>
  <Override PartName="/ppt/slideLayouts/_rels/slideLayout21.xml.rels" ContentType="application/vnd.openxmlformats-package.relationships+xml"/>
  <Override PartName="/ppt/slideLayouts/_rels/slideLayout70.xml.rels" ContentType="application/vnd.openxmlformats-package.relationships+xml"/>
  <Override PartName="/ppt/slideLayouts/_rels/slideLayout43.xml.rels" ContentType="application/vnd.openxmlformats-package.relationships+xml"/>
  <Override PartName="/ppt/slideLayouts/_rels/slideLayout9.xml.rels" ContentType="application/vnd.openxmlformats-package.relationships+xml"/>
  <Override PartName="/ppt/slideLayouts/_rels/slideLayout22.xml.rels" ContentType="application/vnd.openxmlformats-package.relationships+xml"/>
  <Override PartName="/ppt/slideLayouts/_rels/slideLayout71.xml.rels" ContentType="application/vnd.openxmlformats-package.relationships+xml"/>
  <Override PartName="/ppt/slideLayouts/_rels/slideLayout44.xml.rels" ContentType="application/vnd.openxmlformats-package.relationships+xml"/>
  <Override PartName="/ppt/slideLayouts/_rels/slideLayout23.xml.rels" ContentType="application/vnd.openxmlformats-package.relationships+xml"/>
  <Override PartName="/ppt/slideLayouts/_rels/slideLayout72.xml.rels" ContentType="application/vnd.openxmlformats-package.relationships+xml"/>
  <Override PartName="/ppt/slideLayouts/_rels/slideLayout45.xml.rels" ContentType="application/vnd.openxmlformats-package.relationships+xml"/>
  <Override PartName="/ppt/slideLayouts/_rels/slideLayout24.xml.rels" ContentType="application/vnd.openxmlformats-package.relationships+xml"/>
  <Override PartName="/ppt/slideLayouts/_rels/slideLayout73.xml.rels" ContentType="application/vnd.openxmlformats-package.relationships+xml"/>
  <Override PartName="/ppt/slideLayouts/_rels/slideLayout50.xml.rels" ContentType="application/vnd.openxmlformats-package.relationships+xml"/>
  <Override PartName="/ppt/slideLayouts/_rels/slideLayout69.xml.rels" ContentType="application/vnd.openxmlformats-package.relationships+xml"/>
  <Override PartName="/ppt/slideLayouts/_rels/slideLayout51.xml.rels" ContentType="application/vnd.openxmlformats-package.relationships+xml"/>
  <Override PartName="/ppt/slideLayouts/_rels/slideLayout52.xml.rels" ContentType="application/vnd.openxmlformats-package.relationships+xml"/>
  <Override PartName="/ppt/slideLayouts/_rels/slideLayout53.xml.rels" ContentType="application/vnd.openxmlformats-package.relationships+xml"/>
  <Override PartName="/ppt/slideLayouts/_rels/slideLayout54.xml.rels" ContentType="application/vnd.openxmlformats-package.relationships+xml"/>
  <Override PartName="/ppt/slideLayouts/_rels/slideLayout55.xml.rels" ContentType="application/vnd.openxmlformats-package.relationships+xml"/>
  <Override PartName="/ppt/slideLayouts/_rels/slideLayout56.xml.rels" ContentType="application/vnd.openxmlformats-package.relationships+xml"/>
  <Override PartName="/ppt/slideLayouts/_rels/slideLayout57.xml.rels" ContentType="application/vnd.openxmlformats-package.relationships+xml"/>
  <Override PartName="/ppt/slideLayouts/_rels/slideLayout12.xml.rels" ContentType="application/vnd.openxmlformats-package.relationships+xml"/>
  <Override PartName="/ppt/slideLayouts/_rels/slideLayout61.xml.rels" ContentType="application/vnd.openxmlformats-package.relationships+xml"/>
  <Override PartName="/ppt/slideLayouts/_rels/slideLayout13.xml.rels" ContentType="application/vnd.openxmlformats-package.relationships+xml"/>
  <Override PartName="/ppt/slideLayouts/_rels/slideLayout62.xml.rels" ContentType="application/vnd.openxmlformats-package.relationships+xml"/>
  <Override PartName="/ppt/slideLayouts/_rels/slideLayout63.xml.rels" ContentType="application/vnd.openxmlformats-package.relationships+xml"/>
  <Override PartName="/ppt/slideLayouts/_rels/slideLayout15.xml.rels" ContentType="application/vnd.openxmlformats-package.relationships+xml"/>
  <Override PartName="/ppt/slideLayouts/_rels/slideLayout64.xml.rels" ContentType="application/vnd.openxmlformats-package.relationships+xml"/>
  <Override PartName="/ppt/slideLayouts/_rels/slideLayout16.xml.rels" ContentType="application/vnd.openxmlformats-package.relationships+xml"/>
  <Override PartName="/ppt/slideLayouts/_rels/slideLayout65.xml.rels" ContentType="application/vnd.openxmlformats-package.relationships+xml"/>
  <Override PartName="/ppt/slideLayouts/_rels/slideLayout17.xml.rels" ContentType="application/vnd.openxmlformats-package.relationships+xml"/>
  <Override PartName="/ppt/slideLayouts/_rels/slideLayout66.xml.rels" ContentType="application/vnd.openxmlformats-package.relationships+xml"/>
  <Override PartName="/ppt/slideLayouts/_rels/slideLayout18.xml.rels" ContentType="application/vnd.openxmlformats-package.relationships+xml"/>
  <Override PartName="/ppt/slideLayouts/_rels/slideLayout67.xml.rels" ContentType="application/vnd.openxmlformats-package.relationships+xml"/>
  <Override PartName="/ppt/slideLayouts/_rels/slideLayout19.xml.rels" ContentType="application/vnd.openxmlformats-package.relationships+xml"/>
  <Override PartName="/ppt/slideLayouts/_rels/slideLayout68.xml.rels" ContentType="application/vnd.openxmlformats-package.relationships+xml"/>
  <Override PartName="/ppt/slideLayouts/_rels/slideLayout25.xml.rels" ContentType="application/vnd.openxmlformats-package.relationships+xml"/>
  <Override PartName="/ppt/slideLayouts/_rels/slideLayout74.xml.rels" ContentType="application/vnd.openxmlformats-package.relationships+xml"/>
  <Override PartName="/ppt/slideLayouts/_rels/slideLayout26.xml.rels" ContentType="application/vnd.openxmlformats-package.relationships+xml"/>
  <Override PartName="/ppt/slideLayouts/_rels/slideLayout75.xml.rels" ContentType="application/vnd.openxmlformats-package.relationships+xml"/>
  <Override PartName="/ppt/slideLayouts/_rels/slideLayout76.xml.rels" ContentType="application/vnd.openxmlformats-package.relationships+xml"/>
  <Override PartName="/ppt/slideLayouts/slideLayout84.xml" ContentType="application/vnd.openxmlformats-officedocument.presentationml.slideLayout+xml"/>
  <Override PartName="/ppt/slideLayouts/slideLayout83.xml" ContentType="application/vnd.openxmlformats-officedocument.presentationml.slideLayout+xml"/>
  <Override PartName="/ppt/slideLayouts/slideLayout82.xml" ContentType="application/vnd.openxmlformats-officedocument.presentationml.slideLayout+xml"/>
  <Override PartName="/ppt/slideLayouts/slideLayout81.xml" ContentType="application/vnd.openxmlformats-officedocument.presentationml.slideLayout+xml"/>
  <Override PartName="/ppt/slideLayouts/slideLayout80.xml" ContentType="application/vnd.openxmlformats-officedocument.presentationml.slideLayout+xml"/>
  <Override PartName="/ppt/slideLayouts/slideLayout79.xml" ContentType="application/vnd.openxmlformats-officedocument.presentationml.slideLayout+xml"/>
  <Override PartName="/ppt/slideLayouts/slideLayout42.xml" ContentType="application/vnd.openxmlformats-officedocument.presentationml.slideLayout+xml"/>
  <Override PartName="/ppt/slideLayouts/slideLayout67.xml" ContentType="application/vnd.openxmlformats-officedocument.presentationml.slideLayout+xml"/>
  <Override PartName="/ppt/slideLayouts/slideLayout41.xml" ContentType="application/vnd.openxmlformats-officedocument.presentationml.slideLayout+xml"/>
  <Override PartName="/ppt/slideLayouts/slideLayout66.xml" ContentType="application/vnd.openxmlformats-officedocument.presentationml.slideLayout+xml"/>
  <Override PartName="/ppt/slideLayouts/slideLayout40.xml" ContentType="application/vnd.openxmlformats-officedocument.presentationml.slideLayout+xml"/>
  <Override PartName="/ppt/slideLayouts/slideLayout65.xml" ContentType="application/vnd.openxmlformats-officedocument.presentationml.slideLayout+xml"/>
  <Override PartName="/ppt/slideLayouts/slideLayout64.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7.xml" ContentType="application/vnd.openxmlformats-officedocument.presentationml.slideLayout+xml"/>
  <Override PartName="/ppt/slideLayouts/slideLayout43.xml" ContentType="application/vnd.openxmlformats-officedocument.presentationml.slideLayout+xml"/>
  <Override PartName="/ppt/slideLayouts/slideLayout68.xml" ContentType="application/vnd.openxmlformats-officedocument.presentationml.slideLayout+xml"/>
  <Override PartName="/ppt/slideLayouts/slideLayout8.xml" ContentType="application/vnd.openxmlformats-officedocument.presentationml.slideLayout+xml"/>
  <Override PartName="/ppt/slideLayouts/slideLayout44.xml" ContentType="application/vnd.openxmlformats-officedocument.presentationml.slideLayout+xml"/>
  <Override PartName="/ppt/slideLayouts/slideLayout69.xml" ContentType="application/vnd.openxmlformats-officedocument.presentationml.slideLayout+xml"/>
  <Override PartName="/ppt/slideLayouts/slideLayout9.xml" ContentType="application/vnd.openxmlformats-officedocument.presentationml.slideLayout+xml"/>
  <Override PartName="/ppt/slideLayouts/slideLayout20.xml" ContentType="application/vnd.openxmlformats-officedocument.presentationml.slideLayout+xml"/>
  <Override PartName="/ppt/slideLayouts/slideLayout45.xml" ContentType="application/vnd.openxmlformats-officedocument.presentationml.slideLayout+xml"/>
  <Override PartName="/ppt/slideLayouts/slideLayout36.xml" ContentType="application/vnd.openxmlformats-officedocument.presentationml.slideLayout+xml"/>
  <Override PartName="/ppt/slideLayouts/slideLayout11.xml" ContentType="application/vnd.openxmlformats-officedocument.presentationml.slideLayout+xml"/>
  <Override PartName="/ppt/slideLayouts/slideLayout35.xml" ContentType="application/vnd.openxmlformats-officedocument.presentationml.slideLayout+xml"/>
  <Override PartName="/ppt/slideLayouts/slideLayout10.xml" ContentType="application/vnd.openxmlformats-officedocument.presentationml.slideLayout+xml"/>
  <Override PartName="/ppt/slideLayouts/slideLayout34.xml" ContentType="application/vnd.openxmlformats-officedocument.presentationml.slideLayout+xml"/>
  <Override PartName="/ppt/slideLayouts/slideLayout59.xml" ContentType="application/vnd.openxmlformats-officedocument.presentationml.slideLayout+xml"/>
  <Override PartName="/ppt/slideLayouts/slideLayout33.xml" ContentType="application/vnd.openxmlformats-officedocument.presentationml.slideLayout+xml"/>
  <Override PartName="/ppt/slideLayouts/slideLayout58.xml" ContentType="application/vnd.openxmlformats-officedocument.presentationml.slideLayout+xml"/>
  <Override PartName="/ppt/slideLayouts/slideLayout32.xml" ContentType="application/vnd.openxmlformats-officedocument.presentationml.slideLayout+xml"/>
  <Override PartName="/ppt/slideLayouts/slideLayout57.xml" ContentType="application/vnd.openxmlformats-officedocument.presentationml.slideLayout+xml"/>
  <Override PartName="/ppt/slideLayouts/slideLayout31.xml" ContentType="application/vnd.openxmlformats-officedocument.presentationml.slideLayout+xml"/>
  <Override PartName="/ppt/slideLayouts/slideLayout56.xml" ContentType="application/vnd.openxmlformats-officedocument.presentationml.slideLayout+xml"/>
  <Override PartName="/ppt/slideLayouts/slideLayout30.xml" ContentType="application/vnd.openxmlformats-officedocument.presentationml.slideLayout+xml"/>
  <Override PartName="/ppt/slideLayouts/slideLayout55.xml" ContentType="application/vnd.openxmlformats-officedocument.presentationml.slideLayout+xml"/>
  <Override PartName="/ppt/slideLayouts/slideLayout29.xml" ContentType="application/vnd.openxmlformats-officedocument.presentationml.slideLayout+xml"/>
  <Override PartName="/ppt/slideLayouts/slideLayout28.xml" ContentType="application/vnd.openxmlformats-officedocument.presentationml.slideLayout+xml"/>
  <Override PartName="/ppt/slideLayouts/slideLayout27.xml" ContentType="application/vnd.openxmlformats-officedocument.presentationml.slideLayout+xml"/>
  <Override PartName="/ppt/slideLayouts/slideLayout26.xml" ContentType="application/vnd.openxmlformats-officedocument.presentationml.slideLayout+xml"/>
  <Override PartName="/ppt/slideLayouts/slideLayout25.xml" ContentType="application/vnd.openxmlformats-officedocument.presentationml.slideLayout+xml"/>
  <Override PartName="/ppt/slideLayouts/slideLayout24.xml" ContentType="application/vnd.openxmlformats-officedocument.presentationml.slideLayout+xml"/>
  <Override PartName="/ppt/slideLayouts/slideLayout49.xml" ContentType="application/vnd.openxmlformats-officedocument.presentationml.slideLayout+xml"/>
  <Override PartName="/ppt/slideLayouts/slideLayout23.xml" ContentType="application/vnd.openxmlformats-officedocument.presentationml.slideLayout+xml"/>
  <Override PartName="/ppt/slideLayouts/slideLayout48.xml" ContentType="application/vnd.openxmlformats-officedocument.presentationml.slideLayout+xml"/>
  <Override PartName="/ppt/slideLayouts/slideLayout22.xml" ContentType="application/vnd.openxmlformats-officedocument.presentationml.slideLayout+xml"/>
  <Override PartName="/ppt/slideLayouts/slideLayout47.xml" ContentType="application/vnd.openxmlformats-officedocument.presentationml.slideLayout+xml"/>
  <Override PartName="/ppt/slideLayouts/slideLayout21.xml" ContentType="application/vnd.openxmlformats-officedocument.presentationml.slideLayout+xml"/>
  <Override PartName="/ppt/slideLayouts/slideLayout46.xml" ContentType="application/vnd.openxmlformats-officedocument.presentationml.slideLayout+xml"/>
  <Override PartName="/ppt/slideLayouts/slideLayout6.xml" ContentType="application/vnd.openxmlformats-officedocument.presentationml.slideLayout+xml"/>
  <Override PartName="/ppt/slideLayouts/slideLayout19.xml" ContentType="application/vnd.openxmlformats-officedocument.presentationml.slideLayout+xml"/>
  <Override PartName="/ppt/slideLayouts/slideLayout5.xml" ContentType="application/vnd.openxmlformats-officedocument.presentationml.slideLayout+xml"/>
  <Override PartName="/ppt/slideLayouts/slideLayout18.xml" ContentType="application/vnd.openxmlformats-officedocument.presentationml.slideLayout+xml"/>
  <Override PartName="/ppt/slideLayouts/slideLayout4.xml" ContentType="application/vnd.openxmlformats-officedocument.presentationml.slideLayout+xml"/>
  <Override PartName="/ppt/slideLayouts/slideLayout17.xml" ContentType="application/vnd.openxmlformats-officedocument.presentationml.slideLayout+xml"/>
  <Override PartName="/ppt/slideLayouts/slideLayout3.xml" ContentType="application/vnd.openxmlformats-officedocument.presentationml.slideLayout+xml"/>
  <Override PartName="/ppt/slideLayouts/slideLayout16.xml" ContentType="application/vnd.openxmlformats-officedocument.presentationml.slideLayout+xml"/>
  <Override PartName="/ppt/slideLayouts/slideLayout12.xml" ContentType="application/vnd.openxmlformats-officedocument.presentationml.slideLayout+xml"/>
  <Override PartName="/ppt/slideLayouts/slideLayout37.xml" ContentType="application/vnd.openxmlformats-officedocument.presentationml.slideLayout+xml"/>
  <Override PartName="/ppt/slideLayouts/slideLayout13.xml" ContentType="application/vnd.openxmlformats-officedocument.presentationml.slideLayout+xml"/>
  <Override PartName="/ppt/slideLayouts/slideLayout38.xml" ContentType="application/vnd.openxmlformats-officedocument.presentationml.slideLayout+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slideLayouts/slideLayout39.xml" ContentType="application/vnd.openxmlformats-officedocument.presentationml.slideLayout+xml"/>
  <Override PartName="/ppt/slideLayouts/slideLayout2.xml" ContentType="application/vnd.openxmlformats-officedocument.presentationml.slideLayout+xml"/>
  <Override PartName="/ppt/slideLayouts/slideLayout15.xml" ContentType="application/vnd.openxmlformats-officedocument.presentationml.slideLayout+xml"/>
  <Override PartName="/ppt/slideLayouts/slideLayout50.xml" ContentType="application/vnd.openxmlformats-officedocument.presentationml.slideLayout+xml"/>
  <Override PartName="/ppt/slideLayouts/slideLayout75.xml" ContentType="application/vnd.openxmlformats-officedocument.presentationml.slideLayout+xml"/>
  <Override PartName="/ppt/slideLayouts/slideLayout51.xml" ContentType="application/vnd.openxmlformats-officedocument.presentationml.slideLayout+xml"/>
  <Override PartName="/ppt/slideLayouts/slideLayout76.xml" ContentType="application/vnd.openxmlformats-officedocument.presentationml.slideLayout+xml"/>
  <Override PartName="/ppt/slideLayouts/slideLayout52.xml" ContentType="application/vnd.openxmlformats-officedocument.presentationml.slideLayout+xml"/>
  <Override PartName="/ppt/slideLayouts/slideLayout77.xml" ContentType="application/vnd.openxmlformats-officedocument.presentationml.slideLayout+xml"/>
  <Override PartName="/ppt/slideLayouts/slideLayout53.xml" ContentType="application/vnd.openxmlformats-officedocument.presentationml.slideLayout+xml"/>
  <Override PartName="/ppt/slideLayouts/slideLayout78.xml" ContentType="application/vnd.openxmlformats-officedocument.presentationml.slideLayout+xml"/>
  <Override PartName="/ppt/slideLayouts/slideLayout54.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s/_rels/slide23.xml.rels" ContentType="application/vnd.openxmlformats-package.relationships+xml"/>
  <Override PartName="/ppt/slides/_rels/slide22.xml.rels" ContentType="application/vnd.openxmlformats-package.relationships+xml"/>
  <Override PartName="/ppt/slides/_rels/slide21.xml.rels" ContentType="application/vnd.openxmlformats-package.relationships+xml"/>
  <Override PartName="/ppt/slides/_rels/slide20.xml.rels" ContentType="application/vnd.openxmlformats-package.relationships+xml"/>
  <Override PartName="/ppt/slides/_rels/slide19.xml.rels" ContentType="application/vnd.openxmlformats-package.relationships+xml"/>
  <Override PartName="/ppt/slides/_rels/slide18.xml.rels" ContentType="application/vnd.openxmlformats-package.relationships+xml"/>
  <Override PartName="/ppt/slides/_rels/slide17.xml.rels" ContentType="application/vnd.openxmlformats-package.relationships+xml"/>
  <Override PartName="/ppt/slides/_rels/slide6.xml.rels" ContentType="application/vnd.openxmlformats-package.relationships+xml"/>
  <Override PartName="/ppt/slides/_rels/slide5.xml.rels" ContentType="application/vnd.openxmlformats-package.relationships+xml"/>
  <Override PartName="/ppt/slides/_rels/slide4.xml.rels" ContentType="application/vnd.openxmlformats-package.relationships+xml"/>
  <Override PartName="/ppt/slides/_rels/slide3.xml.rels" ContentType="application/vnd.openxmlformats-package.relationships+xml"/>
  <Override PartName="/ppt/slides/_rels/slide1.xml.rels" ContentType="application/vnd.openxmlformats-package.relationships+xml"/>
  <Override PartName="/ppt/slides/_rels/slide9.xml.rels" ContentType="application/vnd.openxmlformats-package.relationships+xml"/>
  <Override PartName="/ppt/slides/_rels/slide2.xml.rels" ContentType="application/vnd.openxmlformats-package.relationships+xml"/>
  <Override PartName="/ppt/slides/_rels/slide7.xml.rels" ContentType="application/vnd.openxmlformats-package.relationships+xml"/>
  <Override PartName="/ppt/slides/_rels/slide8.xml.rels" ContentType="application/vnd.openxmlformats-package.relationships+xml"/>
  <Override PartName="/ppt/slides/_rels/slide10.xml.rels" ContentType="application/vnd.openxmlformats-package.relationships+xml"/>
  <Override PartName="/ppt/slides/_rels/slide11.xml.rels" ContentType="application/vnd.openxmlformats-package.relationships+xml"/>
  <Override PartName="/ppt/slides/_rels/slide12.xml.rels" ContentType="application/vnd.openxmlformats-package.relationships+xml"/>
  <Override PartName="/ppt/slides/_rels/slide13.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_rels/slide16.xml.rels" ContentType="application/vnd.openxmlformats-package.relationships+xml"/>
  <Override PartName="/ppt/slides/slide6.xml" ContentType="application/vnd.openxmlformats-officedocument.presentationml.slide+xml"/>
  <Override PartName="/ppt/slides/slide5.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1.xml" ContentType="application/vnd.openxmlformats-officedocument.presentationml.slide+xml"/>
  <Override PartName="/ppt/slides/slide2.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23.xml" ContentType="application/vnd.openxmlformats-officedocument.presentationml.slide+xml"/>
  <Override PartName="/ppt/slides/slide22.xml" ContentType="application/vnd.openxmlformats-officedocument.presentationml.slide+xml"/>
  <Override PartName="/ppt/slides/slide21.xml" ContentType="application/vnd.openxmlformats-officedocument.presentationml.slide+xml"/>
  <Override PartName="/ppt/slides/slide20.xml" ContentType="application/vnd.openxmlformats-officedocument.presentationml.slide+xml"/>
  <Override PartName="/ppt/slides/slide19.xml" ContentType="application/vnd.openxmlformats-officedocument.presentationml.slide+xml"/>
  <Override PartName="/ppt/slides/slide18.xml" ContentType="application/vnd.openxmlformats-officedocument.presentationml.slide+xml"/>
  <Override PartName="/ppt/slides/slide17.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 id="2147483700" r:id="rId6"/>
    <p:sldMasterId id="2147483713" r:id="rId7"/>
    <p:sldMasterId id="2147483726" r:id="rId8"/>
  </p:sld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Lst>
  <p:sldSz cx="12192000" cy="6858000"/>
  <p:notesSz cx="7559675" cy="10691812"/>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slide" Target="slides/slide1.xml"/><Relationship Id="rId10" Type="http://schemas.openxmlformats.org/officeDocument/2006/relationships/slide" Target="slides/slide2.xml"/><Relationship Id="rId11" Type="http://schemas.openxmlformats.org/officeDocument/2006/relationships/slide" Target="slides/slide3.xml"/><Relationship Id="rId12" Type="http://schemas.openxmlformats.org/officeDocument/2006/relationships/slide" Target="slides/slide4.xml"/><Relationship Id="rId13" Type="http://schemas.openxmlformats.org/officeDocument/2006/relationships/slide" Target="slides/slide5.xml"/><Relationship Id="rId14" Type="http://schemas.openxmlformats.org/officeDocument/2006/relationships/slide" Target="slides/slide6.xml"/><Relationship Id="rId15" Type="http://schemas.openxmlformats.org/officeDocument/2006/relationships/slide" Target="slides/slide7.xml"/><Relationship Id="rId16" Type="http://schemas.openxmlformats.org/officeDocument/2006/relationships/slide" Target="slides/slide8.xml"/><Relationship Id="rId17" Type="http://schemas.openxmlformats.org/officeDocument/2006/relationships/slide" Target="slides/slide9.xml"/><Relationship Id="rId18" Type="http://schemas.openxmlformats.org/officeDocument/2006/relationships/slide" Target="slides/slide10.xml"/><Relationship Id="rId19" Type="http://schemas.openxmlformats.org/officeDocument/2006/relationships/slide" Target="slides/slide11.xml"/><Relationship Id="rId20" Type="http://schemas.openxmlformats.org/officeDocument/2006/relationships/slide" Target="slides/slide12.xml"/><Relationship Id="rId21" Type="http://schemas.openxmlformats.org/officeDocument/2006/relationships/slide" Target="slides/slide13.xml"/><Relationship Id="rId22" Type="http://schemas.openxmlformats.org/officeDocument/2006/relationships/slide" Target="slides/slide14.xml"/><Relationship Id="rId23" Type="http://schemas.openxmlformats.org/officeDocument/2006/relationships/slide" Target="slides/slide15.xml"/><Relationship Id="rId24" Type="http://schemas.openxmlformats.org/officeDocument/2006/relationships/slide" Target="slides/slide16.xml"/><Relationship Id="rId25" Type="http://schemas.openxmlformats.org/officeDocument/2006/relationships/slide" Target="slides/slide17.xml"/><Relationship Id="rId26" Type="http://schemas.openxmlformats.org/officeDocument/2006/relationships/slide" Target="slides/slide18.xml"/><Relationship Id="rId27" Type="http://schemas.openxmlformats.org/officeDocument/2006/relationships/slide" Target="slides/slide19.xml"/><Relationship Id="rId28" Type="http://schemas.openxmlformats.org/officeDocument/2006/relationships/slide" Target="slides/slide20.xml"/><Relationship Id="rId29" Type="http://schemas.openxmlformats.org/officeDocument/2006/relationships/slide" Target="slides/slide21.xml"/><Relationship Id="rId30" Type="http://schemas.openxmlformats.org/officeDocument/2006/relationships/slide" Target="slides/slide22.xml"/><Relationship Id="rId31" Type="http://schemas.openxmlformats.org/officeDocument/2006/relationships/slide" Target="slides/slide23.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3.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4.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5.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7.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8.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9.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0.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5.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6.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7.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8.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9.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0.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1.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2.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30"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31"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2"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33"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34"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35"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36"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7"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38"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39"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40"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41"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42"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43"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2"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53" name="PlaceHolder 2"/>
          <p:cNvSpPr>
            <a:spLocks noGrp="1"/>
          </p:cNvSpPr>
          <p:nvPr>
            <p:ph type="subTitle"/>
          </p:nvPr>
        </p:nvSpPr>
        <p:spPr>
          <a:xfrm>
            <a:off x="609480" y="1604520"/>
            <a:ext cx="10972440" cy="397728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4"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55"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6"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57"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58"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9"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60" name="PlaceHolder 1"/>
          <p:cNvSpPr>
            <a:spLocks noGrp="1"/>
          </p:cNvSpPr>
          <p:nvPr>
            <p:ph type="subTitle"/>
          </p:nvPr>
        </p:nvSpPr>
        <p:spPr>
          <a:xfrm>
            <a:off x="609480" y="273600"/>
            <a:ext cx="10972440" cy="530784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62"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63"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64"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9" name="PlaceHolder 2"/>
          <p:cNvSpPr>
            <a:spLocks noGrp="1"/>
          </p:cNvSpPr>
          <p:nvPr>
            <p:ph type="subTitle"/>
          </p:nvPr>
        </p:nvSpPr>
        <p:spPr>
          <a:xfrm>
            <a:off x="609480" y="1604520"/>
            <a:ext cx="10972440" cy="397728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5"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66"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67"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68"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70"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71"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72"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73"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74"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75"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6"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77"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78"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79"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80"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81"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82"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83"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84"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85"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86"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87"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97"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98" name="PlaceHolder 2"/>
          <p:cNvSpPr>
            <a:spLocks noGrp="1"/>
          </p:cNvSpPr>
          <p:nvPr>
            <p:ph type="subTitle"/>
          </p:nvPr>
        </p:nvSpPr>
        <p:spPr>
          <a:xfrm>
            <a:off x="609480" y="1604520"/>
            <a:ext cx="10972440" cy="397728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99"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100"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01"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102"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103"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04"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0"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11"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5" name="PlaceHolder 1"/>
          <p:cNvSpPr>
            <a:spLocks noGrp="1"/>
          </p:cNvSpPr>
          <p:nvPr>
            <p:ph type="subTitle"/>
          </p:nvPr>
        </p:nvSpPr>
        <p:spPr>
          <a:xfrm>
            <a:off x="609480" y="273600"/>
            <a:ext cx="10972440" cy="530784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06"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107"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08"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109"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10"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111"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112"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13"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14"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115"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16"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17"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18"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119"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120"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21"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122"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23"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24"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125"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26"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127"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128"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129"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130"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131"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132"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42"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143" name="PlaceHolder 2"/>
          <p:cNvSpPr>
            <a:spLocks noGrp="1"/>
          </p:cNvSpPr>
          <p:nvPr>
            <p:ph type="subTitle"/>
          </p:nvPr>
        </p:nvSpPr>
        <p:spPr>
          <a:xfrm>
            <a:off x="609480" y="1604520"/>
            <a:ext cx="10972440" cy="397728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44"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145"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2"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13"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14"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46"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147"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148"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49"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50" name="PlaceHolder 1"/>
          <p:cNvSpPr>
            <a:spLocks noGrp="1"/>
          </p:cNvSpPr>
          <p:nvPr>
            <p:ph type="subTitle"/>
          </p:nvPr>
        </p:nvSpPr>
        <p:spPr>
          <a:xfrm>
            <a:off x="609480" y="273600"/>
            <a:ext cx="10972440" cy="530784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51"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152"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53"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154"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55"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156"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157"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58"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59"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160"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61"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62"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63"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164"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165"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66"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167"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68"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69"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170"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71"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172"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173"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174"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175"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176"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177"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5"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86"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187" name="PlaceHolder 2"/>
          <p:cNvSpPr>
            <a:spLocks noGrp="1"/>
          </p:cNvSpPr>
          <p:nvPr>
            <p:ph type="subTitle"/>
          </p:nvPr>
        </p:nvSpPr>
        <p:spPr>
          <a:xfrm>
            <a:off x="609480" y="1604520"/>
            <a:ext cx="10972440" cy="397728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88"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189"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90"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191"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192"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93"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94" name="PlaceHolder 1"/>
          <p:cNvSpPr>
            <a:spLocks noGrp="1"/>
          </p:cNvSpPr>
          <p:nvPr>
            <p:ph type="subTitle"/>
          </p:nvPr>
        </p:nvSpPr>
        <p:spPr>
          <a:xfrm>
            <a:off x="609480" y="273600"/>
            <a:ext cx="10972440" cy="530784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95"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196"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97"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198"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99"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200"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201"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202"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03"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204"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205"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206"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07"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208"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209"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10"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211"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212"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213"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214"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6" name="PlaceHolder 1"/>
          <p:cNvSpPr>
            <a:spLocks noGrp="1"/>
          </p:cNvSpPr>
          <p:nvPr>
            <p:ph type="subTitle"/>
          </p:nvPr>
        </p:nvSpPr>
        <p:spPr>
          <a:xfrm>
            <a:off x="609480" y="273600"/>
            <a:ext cx="10972440" cy="530784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15"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216"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217"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218"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219"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220"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221"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30"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231" name="PlaceHolder 2"/>
          <p:cNvSpPr>
            <a:spLocks noGrp="1"/>
          </p:cNvSpPr>
          <p:nvPr>
            <p:ph type="subTitle"/>
          </p:nvPr>
        </p:nvSpPr>
        <p:spPr>
          <a:xfrm>
            <a:off x="609480" y="1604520"/>
            <a:ext cx="10972440" cy="397728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32"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233"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34"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235"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236"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37"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Tree>
  </p:cSld>
</p:sldLayout>
</file>

<file path=ppt/slideLayouts/slideLayout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38" name="PlaceHolder 1"/>
          <p:cNvSpPr>
            <a:spLocks noGrp="1"/>
          </p:cNvSpPr>
          <p:nvPr>
            <p:ph type="subTitle"/>
          </p:nvPr>
        </p:nvSpPr>
        <p:spPr>
          <a:xfrm>
            <a:off x="609480" y="273600"/>
            <a:ext cx="10972440" cy="530784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39"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240"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241"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242"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43"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244"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245"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246"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6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47"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248"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249"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250"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7"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18"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9"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20"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7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51"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252"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253"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7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54"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255"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256"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257"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258"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7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59"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260"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261"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262"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263"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264"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265"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7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7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74"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275" name="PlaceHolder 2"/>
          <p:cNvSpPr>
            <a:spLocks noGrp="1"/>
          </p:cNvSpPr>
          <p:nvPr>
            <p:ph type="subTitle"/>
          </p:nvPr>
        </p:nvSpPr>
        <p:spPr>
          <a:xfrm>
            <a:off x="609480" y="1604520"/>
            <a:ext cx="10972440" cy="397728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7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76"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277"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7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78"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279"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280"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7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81"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Tree>
  </p:cSld>
</p:sldLayout>
</file>

<file path=ppt/slideLayouts/slideLayout7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82" name="PlaceHolder 1"/>
          <p:cNvSpPr>
            <a:spLocks noGrp="1"/>
          </p:cNvSpPr>
          <p:nvPr>
            <p:ph type="subTitle"/>
          </p:nvPr>
        </p:nvSpPr>
        <p:spPr>
          <a:xfrm>
            <a:off x="609480" y="273600"/>
            <a:ext cx="10972440" cy="530784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7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83"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284"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285"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286"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1"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22"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23"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24"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8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87"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288"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289"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290"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8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91"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292"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293"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294"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8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95"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296"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297"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8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98"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299"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300"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301"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302"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8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03"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304"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305"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306"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307"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308"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309"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5"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26"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27"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28"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5.png"/><Relationship Id="rId7" Type="http://schemas.openxmlformats.org/officeDocument/2006/relationships/slideLayout" Target="../slideLayouts/slideLayout1.xml"/><Relationship Id="rId8" Type="http://schemas.openxmlformats.org/officeDocument/2006/relationships/slideLayout" Target="../slideLayouts/slideLayout2.xml"/><Relationship Id="rId9" Type="http://schemas.openxmlformats.org/officeDocument/2006/relationships/slideLayout" Target="../slideLayouts/slideLayout3.xml"/><Relationship Id="rId10" Type="http://schemas.openxmlformats.org/officeDocument/2006/relationships/slideLayout" Target="../slideLayouts/slideLayout4.xml"/><Relationship Id="rId11" Type="http://schemas.openxmlformats.org/officeDocument/2006/relationships/slideLayout" Target="../slideLayouts/slideLayout5.xml"/><Relationship Id="rId12" Type="http://schemas.openxmlformats.org/officeDocument/2006/relationships/slideLayout" Target="../slideLayouts/slideLayout6.xml"/><Relationship Id="rId13" Type="http://schemas.openxmlformats.org/officeDocument/2006/relationships/slideLayout" Target="../slideLayouts/slideLayout7.xml"/><Relationship Id="rId14" Type="http://schemas.openxmlformats.org/officeDocument/2006/relationships/slideLayout" Target="../slideLayouts/slideLayout8.xml"/><Relationship Id="rId15" Type="http://schemas.openxmlformats.org/officeDocument/2006/relationships/slideLayout" Target="../slideLayouts/slideLayout9.xml"/><Relationship Id="rId16" Type="http://schemas.openxmlformats.org/officeDocument/2006/relationships/slideLayout" Target="../slideLayouts/slideLayout10.xml"/><Relationship Id="rId17" Type="http://schemas.openxmlformats.org/officeDocument/2006/relationships/slideLayout" Target="../slideLayouts/slideLayout11.xml"/><Relationship Id="rId18"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6.png"/><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9.png"/><Relationship Id="rId6" Type="http://schemas.openxmlformats.org/officeDocument/2006/relationships/image" Target="../media/image10.png"/><Relationship Id="rId7" Type="http://schemas.openxmlformats.org/officeDocument/2006/relationships/slideLayout" Target="../slideLayouts/slideLayout13.xml"/><Relationship Id="rId8" Type="http://schemas.openxmlformats.org/officeDocument/2006/relationships/slideLayout" Target="../slideLayouts/slideLayout14.xml"/><Relationship Id="rId9" Type="http://schemas.openxmlformats.org/officeDocument/2006/relationships/slideLayout" Target="../slideLayouts/slideLayout15.xml"/><Relationship Id="rId10" Type="http://schemas.openxmlformats.org/officeDocument/2006/relationships/slideLayout" Target="../slideLayouts/slideLayout16.xml"/><Relationship Id="rId11" Type="http://schemas.openxmlformats.org/officeDocument/2006/relationships/slideLayout" Target="../slideLayouts/slideLayout17.xml"/><Relationship Id="rId12" Type="http://schemas.openxmlformats.org/officeDocument/2006/relationships/slideLayout" Target="../slideLayouts/slideLayout18.xml"/><Relationship Id="rId13" Type="http://schemas.openxmlformats.org/officeDocument/2006/relationships/slideLayout" Target="../slideLayouts/slideLayout19.xml"/><Relationship Id="rId14" Type="http://schemas.openxmlformats.org/officeDocument/2006/relationships/slideLayout" Target="../slideLayouts/slideLayout20.xml"/><Relationship Id="rId15" Type="http://schemas.openxmlformats.org/officeDocument/2006/relationships/slideLayout" Target="../slideLayouts/slideLayout21.xml"/><Relationship Id="rId16" Type="http://schemas.openxmlformats.org/officeDocument/2006/relationships/slideLayout" Target="../slideLayouts/slideLayout22.xml"/><Relationship Id="rId17" Type="http://schemas.openxmlformats.org/officeDocument/2006/relationships/slideLayout" Target="../slideLayouts/slideLayout23.xml"/><Relationship Id="rId18"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11.png"/><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14.png"/><Relationship Id="rId6" Type="http://schemas.openxmlformats.org/officeDocument/2006/relationships/image" Target="../media/image15.png"/><Relationship Id="rId7" Type="http://schemas.openxmlformats.org/officeDocument/2006/relationships/slideLayout" Target="../slideLayouts/slideLayout25.xml"/><Relationship Id="rId8" Type="http://schemas.openxmlformats.org/officeDocument/2006/relationships/slideLayout" Target="../slideLayouts/slideLayout26.xml"/><Relationship Id="rId9" Type="http://schemas.openxmlformats.org/officeDocument/2006/relationships/slideLayout" Target="../slideLayouts/slideLayout27.xml"/><Relationship Id="rId10" Type="http://schemas.openxmlformats.org/officeDocument/2006/relationships/slideLayout" Target="../slideLayouts/slideLayout28.xml"/><Relationship Id="rId11" Type="http://schemas.openxmlformats.org/officeDocument/2006/relationships/slideLayout" Target="../slideLayouts/slideLayout29.xml"/><Relationship Id="rId12" Type="http://schemas.openxmlformats.org/officeDocument/2006/relationships/slideLayout" Target="../slideLayouts/slideLayout30.xml"/><Relationship Id="rId13" Type="http://schemas.openxmlformats.org/officeDocument/2006/relationships/slideLayout" Target="../slideLayouts/slideLayout31.xml"/><Relationship Id="rId14" Type="http://schemas.openxmlformats.org/officeDocument/2006/relationships/slideLayout" Target="../slideLayouts/slideLayout32.xml"/><Relationship Id="rId15" Type="http://schemas.openxmlformats.org/officeDocument/2006/relationships/slideLayout" Target="../slideLayouts/slideLayout33.xml"/><Relationship Id="rId16" Type="http://schemas.openxmlformats.org/officeDocument/2006/relationships/slideLayout" Target="../slideLayouts/slideLayout34.xml"/><Relationship Id="rId17" Type="http://schemas.openxmlformats.org/officeDocument/2006/relationships/slideLayout" Target="../slideLayouts/slideLayout35.xml"/><Relationship Id="rId18"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image" Target="../media/image16.png"/><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19.png"/><Relationship Id="rId6" Type="http://schemas.openxmlformats.org/officeDocument/2006/relationships/image" Target="../media/image20.png"/><Relationship Id="rId7" Type="http://schemas.openxmlformats.org/officeDocument/2006/relationships/slideLayout" Target="../slideLayouts/slideLayout37.xml"/><Relationship Id="rId8" Type="http://schemas.openxmlformats.org/officeDocument/2006/relationships/slideLayout" Target="../slideLayouts/slideLayout38.xml"/><Relationship Id="rId9" Type="http://schemas.openxmlformats.org/officeDocument/2006/relationships/slideLayout" Target="../slideLayouts/slideLayout39.xml"/><Relationship Id="rId10" Type="http://schemas.openxmlformats.org/officeDocument/2006/relationships/slideLayout" Target="../slideLayouts/slideLayout40.xml"/><Relationship Id="rId11" Type="http://schemas.openxmlformats.org/officeDocument/2006/relationships/slideLayout" Target="../slideLayouts/slideLayout41.xml"/><Relationship Id="rId12" Type="http://schemas.openxmlformats.org/officeDocument/2006/relationships/slideLayout" Target="../slideLayouts/slideLayout42.xml"/><Relationship Id="rId13" Type="http://schemas.openxmlformats.org/officeDocument/2006/relationships/slideLayout" Target="../slideLayouts/slideLayout43.xml"/><Relationship Id="rId14" Type="http://schemas.openxmlformats.org/officeDocument/2006/relationships/slideLayout" Target="../slideLayouts/slideLayout44.xml"/><Relationship Id="rId15" Type="http://schemas.openxmlformats.org/officeDocument/2006/relationships/slideLayout" Target="../slideLayouts/slideLayout45.xml"/><Relationship Id="rId16" Type="http://schemas.openxmlformats.org/officeDocument/2006/relationships/slideLayout" Target="../slideLayouts/slideLayout46.xml"/><Relationship Id="rId17" Type="http://schemas.openxmlformats.org/officeDocument/2006/relationships/slideLayout" Target="../slideLayouts/slideLayout47.xml"/><Relationship Id="rId18" Type="http://schemas.openxmlformats.org/officeDocument/2006/relationships/slideLayout" Target="../slideLayouts/slideLayout48.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image" Target="../media/image21.png"/><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24.png"/><Relationship Id="rId6" Type="http://schemas.openxmlformats.org/officeDocument/2006/relationships/image" Target="../media/image25.png"/><Relationship Id="rId7" Type="http://schemas.openxmlformats.org/officeDocument/2006/relationships/slideLayout" Target="../slideLayouts/slideLayout49.xml"/><Relationship Id="rId8" Type="http://schemas.openxmlformats.org/officeDocument/2006/relationships/slideLayout" Target="../slideLayouts/slideLayout50.xml"/><Relationship Id="rId9" Type="http://schemas.openxmlformats.org/officeDocument/2006/relationships/slideLayout" Target="../slideLayouts/slideLayout51.xml"/><Relationship Id="rId10" Type="http://schemas.openxmlformats.org/officeDocument/2006/relationships/slideLayout" Target="../slideLayouts/slideLayout52.xml"/><Relationship Id="rId11" Type="http://schemas.openxmlformats.org/officeDocument/2006/relationships/slideLayout" Target="../slideLayouts/slideLayout53.xml"/><Relationship Id="rId12" Type="http://schemas.openxmlformats.org/officeDocument/2006/relationships/slideLayout" Target="../slideLayouts/slideLayout54.xml"/><Relationship Id="rId13" Type="http://schemas.openxmlformats.org/officeDocument/2006/relationships/slideLayout" Target="../slideLayouts/slideLayout55.xml"/><Relationship Id="rId14" Type="http://schemas.openxmlformats.org/officeDocument/2006/relationships/slideLayout" Target="../slideLayouts/slideLayout56.xml"/><Relationship Id="rId15" Type="http://schemas.openxmlformats.org/officeDocument/2006/relationships/slideLayout" Target="../slideLayouts/slideLayout57.xml"/><Relationship Id="rId16" Type="http://schemas.openxmlformats.org/officeDocument/2006/relationships/slideLayout" Target="../slideLayouts/slideLayout58.xml"/><Relationship Id="rId17" Type="http://schemas.openxmlformats.org/officeDocument/2006/relationships/slideLayout" Target="../slideLayouts/slideLayout59.xml"/><Relationship Id="rId18" Type="http://schemas.openxmlformats.org/officeDocument/2006/relationships/slideLayout" Target="../slideLayouts/slideLayout60.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image" Target="../media/image26.png"/><Relationship Id="rId3" Type="http://schemas.openxmlformats.org/officeDocument/2006/relationships/image" Target="../media/image27.png"/><Relationship Id="rId4" Type="http://schemas.openxmlformats.org/officeDocument/2006/relationships/image" Target="../media/image28.png"/><Relationship Id="rId5" Type="http://schemas.openxmlformats.org/officeDocument/2006/relationships/image" Target="../media/image29.png"/><Relationship Id="rId6" Type="http://schemas.openxmlformats.org/officeDocument/2006/relationships/image" Target="../media/image30.png"/><Relationship Id="rId7" Type="http://schemas.openxmlformats.org/officeDocument/2006/relationships/slideLayout" Target="../slideLayouts/slideLayout61.xml"/><Relationship Id="rId8" Type="http://schemas.openxmlformats.org/officeDocument/2006/relationships/slideLayout" Target="../slideLayouts/slideLayout62.xml"/><Relationship Id="rId9" Type="http://schemas.openxmlformats.org/officeDocument/2006/relationships/slideLayout" Target="../slideLayouts/slideLayout63.xml"/><Relationship Id="rId10" Type="http://schemas.openxmlformats.org/officeDocument/2006/relationships/slideLayout" Target="../slideLayouts/slideLayout64.xml"/><Relationship Id="rId11" Type="http://schemas.openxmlformats.org/officeDocument/2006/relationships/slideLayout" Target="../slideLayouts/slideLayout65.xml"/><Relationship Id="rId12" Type="http://schemas.openxmlformats.org/officeDocument/2006/relationships/slideLayout" Target="../slideLayouts/slideLayout66.xml"/><Relationship Id="rId13" Type="http://schemas.openxmlformats.org/officeDocument/2006/relationships/slideLayout" Target="../slideLayouts/slideLayout67.xml"/><Relationship Id="rId14" Type="http://schemas.openxmlformats.org/officeDocument/2006/relationships/slideLayout" Target="../slideLayouts/slideLayout68.xml"/><Relationship Id="rId15" Type="http://schemas.openxmlformats.org/officeDocument/2006/relationships/slideLayout" Target="../slideLayouts/slideLayout69.xml"/><Relationship Id="rId16" Type="http://schemas.openxmlformats.org/officeDocument/2006/relationships/slideLayout" Target="../slideLayouts/slideLayout70.xml"/><Relationship Id="rId17" Type="http://schemas.openxmlformats.org/officeDocument/2006/relationships/slideLayout" Target="../slideLayouts/slideLayout71.xml"/><Relationship Id="rId18" Type="http://schemas.openxmlformats.org/officeDocument/2006/relationships/slideLayout" Target="../slideLayouts/slideLayout72.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image" Target="../media/image31.png"/><Relationship Id="rId3" Type="http://schemas.openxmlformats.org/officeDocument/2006/relationships/image" Target="../media/image32.png"/><Relationship Id="rId4" Type="http://schemas.openxmlformats.org/officeDocument/2006/relationships/image" Target="../media/image33.png"/><Relationship Id="rId5" Type="http://schemas.openxmlformats.org/officeDocument/2006/relationships/image" Target="../media/image34.png"/><Relationship Id="rId6" Type="http://schemas.openxmlformats.org/officeDocument/2006/relationships/image" Target="../media/image35.png"/><Relationship Id="rId7" Type="http://schemas.openxmlformats.org/officeDocument/2006/relationships/slideLayout" Target="../slideLayouts/slideLayout73.xml"/><Relationship Id="rId8" Type="http://schemas.openxmlformats.org/officeDocument/2006/relationships/slideLayout" Target="../slideLayouts/slideLayout74.xml"/><Relationship Id="rId9" Type="http://schemas.openxmlformats.org/officeDocument/2006/relationships/slideLayout" Target="../slideLayouts/slideLayout75.xml"/><Relationship Id="rId10" Type="http://schemas.openxmlformats.org/officeDocument/2006/relationships/slideLayout" Target="../slideLayouts/slideLayout76.xml"/><Relationship Id="rId11" Type="http://schemas.openxmlformats.org/officeDocument/2006/relationships/slideLayout" Target="../slideLayouts/slideLayout77.xml"/><Relationship Id="rId12" Type="http://schemas.openxmlformats.org/officeDocument/2006/relationships/slideLayout" Target="../slideLayouts/slideLayout78.xml"/><Relationship Id="rId13" Type="http://schemas.openxmlformats.org/officeDocument/2006/relationships/slideLayout" Target="../slideLayouts/slideLayout79.xml"/><Relationship Id="rId14" Type="http://schemas.openxmlformats.org/officeDocument/2006/relationships/slideLayout" Target="../slideLayouts/slideLayout80.xml"/><Relationship Id="rId15" Type="http://schemas.openxmlformats.org/officeDocument/2006/relationships/slideLayout" Target="../slideLayouts/slideLayout81.xml"/><Relationship Id="rId16" Type="http://schemas.openxmlformats.org/officeDocument/2006/relationships/slideLayout" Target="../slideLayouts/slideLayout82.xml"/><Relationship Id="rId17" Type="http://schemas.openxmlformats.org/officeDocument/2006/relationships/slideLayout" Target="../slideLayouts/slideLayout83.xml"/><Relationship Id="rId18" Type="http://schemas.openxmlformats.org/officeDocument/2006/relationships/slideLayout" Target="../slideLayouts/slideLayout84.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fillRect/>
          </a:stretch>
        </a:blipFill>
      </p:bgPr>
    </p:bg>
    <p:spTree>
      <p:nvGrpSpPr>
        <p:cNvPr id="1" name=""/>
        <p:cNvGrpSpPr/>
        <p:nvPr/>
      </p:nvGrpSpPr>
      <p:grpSpPr>
        <a:xfrm>
          <a:off x="0" y="0"/>
          <a:ext cx="0" cy="0"/>
          <a:chOff x="0" y="0"/>
          <a:chExt cx="0" cy="0"/>
        </a:xfrm>
      </p:grpSpPr>
      <p:pic>
        <p:nvPicPr>
          <p:cNvPr id="0" name="Picture 7" descr=""/>
          <p:cNvPicPr/>
          <p:nvPr/>
        </p:nvPicPr>
        <p:blipFill>
          <a:blip r:embed="rId3"/>
          <a:srcRect l="3610" t="0" r="0" b="0"/>
          <a:stretch/>
        </p:blipFill>
        <p:spPr>
          <a:xfrm>
            <a:off x="0" y="2669760"/>
            <a:ext cx="4035600" cy="4186800"/>
          </a:xfrm>
          <a:prstGeom prst="rect">
            <a:avLst/>
          </a:prstGeom>
          <a:ln>
            <a:noFill/>
          </a:ln>
        </p:spPr>
      </p:pic>
      <p:pic>
        <p:nvPicPr>
          <p:cNvPr id="1" name="Picture 6" descr=""/>
          <p:cNvPicPr/>
          <p:nvPr/>
        </p:nvPicPr>
        <p:blipFill>
          <a:blip r:embed="rId4"/>
          <a:srcRect l="35647" t="0" r="0" b="0"/>
          <a:stretch/>
        </p:blipFill>
        <p:spPr>
          <a:xfrm>
            <a:off x="0" y="2892240"/>
            <a:ext cx="1521000" cy="2364120"/>
          </a:xfrm>
          <a:prstGeom prst="rect">
            <a:avLst/>
          </a:prstGeom>
          <a:ln>
            <a:noFill/>
          </a:ln>
        </p:spPr>
      </p:pic>
      <p:sp>
        <p:nvSpPr>
          <p:cNvPr id="2" name="CustomShape 1"/>
          <p:cNvSpPr/>
          <p:nvPr/>
        </p:nvSpPr>
        <p:spPr>
          <a:xfrm>
            <a:off x="8609040" y="1676520"/>
            <a:ext cx="2818080" cy="2818080"/>
          </a:xfrm>
          <a:prstGeom prst="ellipse">
            <a:avLst/>
          </a:prstGeom>
          <a:gradFill rotWithShape="0">
            <a:gsLst>
              <a:gs pos="0">
                <a:schemeClr val="bg2">
                  <a:lumMod val="60000"/>
                  <a:lumOff val="40000"/>
                  <a:alpha val="7000"/>
                </a:schemeClr>
              </a:gs>
              <a:gs pos="36000">
                <a:schemeClr val="bg2">
                  <a:lumMod val="60000"/>
                  <a:lumOff val="40000"/>
                  <a:alpha val="6000"/>
                </a:schemeClr>
              </a:gs>
              <a:gs pos="69000">
                <a:schemeClr val="bg2">
                  <a:lumMod val="60000"/>
                  <a:lumOff val="40000"/>
                  <a:alpha val="0"/>
                </a:schemeClr>
              </a:gs>
            </a:gsLst>
            <a:lin ang="0"/>
          </a:gradFill>
          <a:ln>
            <a:noFill/>
          </a:ln>
          <a:effectLst>
            <a:outerShdw blurRad="38100" dir="5400000" dist="25400" rotWithShape="0">
              <a:srgbClr val="000000">
                <a:alpha val="45000"/>
              </a:srgbClr>
            </a:outerShdw>
          </a:effectLst>
        </p:spPr>
        <p:style>
          <a:lnRef idx="1">
            <a:schemeClr val="accent1"/>
          </a:lnRef>
          <a:fillRef idx="3">
            <a:schemeClr val="accent1"/>
          </a:fillRef>
          <a:effectRef idx="2">
            <a:schemeClr val="accent1"/>
          </a:effectRef>
          <a:fontRef idx="minor"/>
        </p:style>
      </p:sp>
      <p:pic>
        <p:nvPicPr>
          <p:cNvPr id="3" name="Picture 8" descr=""/>
          <p:cNvPicPr/>
          <p:nvPr/>
        </p:nvPicPr>
        <p:blipFill>
          <a:blip r:embed="rId5"/>
          <a:srcRect l="0" t="28812" r="0" b="0"/>
          <a:stretch/>
        </p:blipFill>
        <p:spPr>
          <a:xfrm>
            <a:off x="7999560" y="0"/>
            <a:ext cx="1602000" cy="1140120"/>
          </a:xfrm>
          <a:prstGeom prst="rect">
            <a:avLst/>
          </a:prstGeom>
          <a:ln>
            <a:noFill/>
          </a:ln>
        </p:spPr>
      </p:pic>
      <p:pic>
        <p:nvPicPr>
          <p:cNvPr id="4" name="Picture 9" descr=""/>
          <p:cNvPicPr/>
          <p:nvPr/>
        </p:nvPicPr>
        <p:blipFill>
          <a:blip r:embed="rId6"/>
          <a:srcRect l="0" t="0" r="0" b="23333"/>
          <a:stretch/>
        </p:blipFill>
        <p:spPr>
          <a:xfrm>
            <a:off x="8605800" y="6095880"/>
            <a:ext cx="992160" cy="760680"/>
          </a:xfrm>
          <a:prstGeom prst="rect">
            <a:avLst/>
          </a:prstGeom>
          <a:ln>
            <a:noFill/>
          </a:ln>
        </p:spPr>
      </p:pic>
      <p:sp>
        <p:nvSpPr>
          <p:cNvPr id="5" name="CustomShape 2"/>
          <p:cNvSpPr/>
          <p:nvPr/>
        </p:nvSpPr>
        <p:spPr>
          <a:xfrm>
            <a:off x="10437840" y="0"/>
            <a:ext cx="684360" cy="1141560"/>
          </a:xfrm>
          <a:prstGeom prst="rect">
            <a:avLst/>
          </a:prstGeom>
          <a:solidFill>
            <a:schemeClr val="accent1"/>
          </a:solidFill>
          <a:ln>
            <a:noFill/>
          </a:ln>
          <a:effectLst>
            <a:outerShdw blurRad="38100" dir="5400000" dist="25400" rotWithShape="0">
              <a:srgbClr val="000000">
                <a:alpha val="45000"/>
              </a:srgbClr>
            </a:outerShdw>
          </a:effectLst>
        </p:spPr>
        <p:style>
          <a:lnRef idx="1">
            <a:schemeClr val="accent1"/>
          </a:lnRef>
          <a:fillRef idx="3">
            <a:schemeClr val="accent1"/>
          </a:fillRef>
          <a:effectRef idx="2">
            <a:schemeClr val="accent1"/>
          </a:effectRef>
          <a:fontRef idx="minor"/>
        </p:style>
      </p:sp>
      <p:sp>
        <p:nvSpPr>
          <p:cNvPr id="6" name="PlaceHolder 3"/>
          <p:cNvSpPr>
            <a:spLocks noGrp="1"/>
          </p:cNvSpPr>
          <p:nvPr>
            <p:ph type="title"/>
          </p:nvPr>
        </p:nvSpPr>
        <p:spPr>
          <a:xfrm>
            <a:off x="609480" y="273600"/>
            <a:ext cx="10972440" cy="1144800"/>
          </a:xfrm>
          <a:prstGeom prst="rect">
            <a:avLst/>
          </a:prstGeom>
        </p:spPr>
        <p:txBody>
          <a:bodyPr lIns="0" rIns="0" tIns="0" bIns="0" anchor="ctr"/>
          <a:p>
            <a:pPr algn="ctr"/>
            <a:r>
              <a:rPr b="0" lang="en-US" sz="4400" spc="-1" strike="noStrike">
                <a:latin typeface="Arial"/>
              </a:rPr>
              <a:t>Click to edit the title text format</a:t>
            </a:r>
            <a:endParaRPr b="0" lang="en-US" sz="4400" spc="-1" strike="noStrike">
              <a:latin typeface="Arial"/>
            </a:endParaRPr>
          </a:p>
        </p:txBody>
      </p:sp>
      <p:sp>
        <p:nvSpPr>
          <p:cNvPr id="7" name="PlaceHolder 4"/>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7"/>
    <p:sldLayoutId id="2147483650" r:id="rId8"/>
    <p:sldLayoutId id="2147483651" r:id="rId9"/>
    <p:sldLayoutId id="2147483652" r:id="rId10"/>
    <p:sldLayoutId id="2147483653" r:id="rId11"/>
    <p:sldLayoutId id="2147483654" r:id="rId12"/>
    <p:sldLayoutId id="2147483655" r:id="rId13"/>
    <p:sldLayoutId id="2147483656" r:id="rId14"/>
    <p:sldLayoutId id="2147483657" r:id="rId15"/>
    <p:sldLayoutId id="2147483658" r:id="rId16"/>
    <p:sldLayoutId id="2147483659" r:id="rId17"/>
    <p:sldLayoutId id="2147483660" r:id="rId18"/>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fillRect/>
          </a:stretch>
        </a:blipFill>
      </p:bgPr>
    </p:bg>
    <p:spTree>
      <p:nvGrpSpPr>
        <p:cNvPr id="1" name=""/>
        <p:cNvGrpSpPr/>
        <p:nvPr/>
      </p:nvGrpSpPr>
      <p:grpSpPr>
        <a:xfrm>
          <a:off x="0" y="0"/>
          <a:ext cx="0" cy="0"/>
          <a:chOff x="0" y="0"/>
          <a:chExt cx="0" cy="0"/>
        </a:xfrm>
      </p:grpSpPr>
      <p:pic>
        <p:nvPicPr>
          <p:cNvPr id="44" name="Picture 7" descr=""/>
          <p:cNvPicPr/>
          <p:nvPr/>
        </p:nvPicPr>
        <p:blipFill>
          <a:blip r:embed="rId3"/>
          <a:srcRect l="3610" t="0" r="0" b="0"/>
          <a:stretch/>
        </p:blipFill>
        <p:spPr>
          <a:xfrm>
            <a:off x="0" y="2669760"/>
            <a:ext cx="4035600" cy="4186800"/>
          </a:xfrm>
          <a:prstGeom prst="rect">
            <a:avLst/>
          </a:prstGeom>
          <a:ln>
            <a:noFill/>
          </a:ln>
        </p:spPr>
      </p:pic>
      <p:pic>
        <p:nvPicPr>
          <p:cNvPr id="45" name="Picture 6" descr=""/>
          <p:cNvPicPr/>
          <p:nvPr/>
        </p:nvPicPr>
        <p:blipFill>
          <a:blip r:embed="rId4"/>
          <a:srcRect l="35647" t="0" r="0" b="0"/>
          <a:stretch/>
        </p:blipFill>
        <p:spPr>
          <a:xfrm>
            <a:off x="0" y="2892240"/>
            <a:ext cx="1521000" cy="2364120"/>
          </a:xfrm>
          <a:prstGeom prst="rect">
            <a:avLst/>
          </a:prstGeom>
          <a:ln>
            <a:noFill/>
          </a:ln>
        </p:spPr>
      </p:pic>
      <p:sp>
        <p:nvSpPr>
          <p:cNvPr id="46" name="CustomShape 1"/>
          <p:cNvSpPr/>
          <p:nvPr/>
        </p:nvSpPr>
        <p:spPr>
          <a:xfrm>
            <a:off x="8609040" y="1676520"/>
            <a:ext cx="2818080" cy="2818080"/>
          </a:xfrm>
          <a:prstGeom prst="ellipse">
            <a:avLst/>
          </a:prstGeom>
          <a:gradFill rotWithShape="0">
            <a:gsLst>
              <a:gs pos="0">
                <a:schemeClr val="bg2">
                  <a:lumMod val="60000"/>
                  <a:lumOff val="40000"/>
                  <a:alpha val="7000"/>
                </a:schemeClr>
              </a:gs>
              <a:gs pos="36000">
                <a:schemeClr val="bg2">
                  <a:lumMod val="60000"/>
                  <a:lumOff val="40000"/>
                  <a:alpha val="6000"/>
                </a:schemeClr>
              </a:gs>
              <a:gs pos="69000">
                <a:schemeClr val="bg2">
                  <a:lumMod val="60000"/>
                  <a:lumOff val="40000"/>
                  <a:alpha val="0"/>
                </a:schemeClr>
              </a:gs>
            </a:gsLst>
            <a:lin ang="0"/>
          </a:gradFill>
          <a:ln>
            <a:noFill/>
          </a:ln>
          <a:effectLst>
            <a:outerShdw blurRad="38100" dir="5400000" dist="25400" rotWithShape="0">
              <a:srgbClr val="000000">
                <a:alpha val="45000"/>
              </a:srgbClr>
            </a:outerShdw>
          </a:effectLst>
        </p:spPr>
        <p:style>
          <a:lnRef idx="1">
            <a:schemeClr val="accent1"/>
          </a:lnRef>
          <a:fillRef idx="3">
            <a:schemeClr val="accent1"/>
          </a:fillRef>
          <a:effectRef idx="2">
            <a:schemeClr val="accent1"/>
          </a:effectRef>
          <a:fontRef idx="minor"/>
        </p:style>
      </p:sp>
      <p:pic>
        <p:nvPicPr>
          <p:cNvPr id="47" name="Picture 8" descr=""/>
          <p:cNvPicPr/>
          <p:nvPr/>
        </p:nvPicPr>
        <p:blipFill>
          <a:blip r:embed="rId5"/>
          <a:srcRect l="0" t="28812" r="0" b="0"/>
          <a:stretch/>
        </p:blipFill>
        <p:spPr>
          <a:xfrm>
            <a:off x="7999560" y="0"/>
            <a:ext cx="1602000" cy="1140120"/>
          </a:xfrm>
          <a:prstGeom prst="rect">
            <a:avLst/>
          </a:prstGeom>
          <a:ln>
            <a:noFill/>
          </a:ln>
        </p:spPr>
      </p:pic>
      <p:pic>
        <p:nvPicPr>
          <p:cNvPr id="48" name="Picture 9" descr=""/>
          <p:cNvPicPr/>
          <p:nvPr/>
        </p:nvPicPr>
        <p:blipFill>
          <a:blip r:embed="rId6"/>
          <a:srcRect l="0" t="0" r="0" b="23333"/>
          <a:stretch/>
        </p:blipFill>
        <p:spPr>
          <a:xfrm>
            <a:off x="8605800" y="6095880"/>
            <a:ext cx="992160" cy="760680"/>
          </a:xfrm>
          <a:prstGeom prst="rect">
            <a:avLst/>
          </a:prstGeom>
          <a:ln>
            <a:noFill/>
          </a:ln>
        </p:spPr>
      </p:pic>
      <p:sp>
        <p:nvSpPr>
          <p:cNvPr id="49" name="CustomShape 2"/>
          <p:cNvSpPr/>
          <p:nvPr/>
        </p:nvSpPr>
        <p:spPr>
          <a:xfrm>
            <a:off x="10437840" y="0"/>
            <a:ext cx="684360" cy="1141560"/>
          </a:xfrm>
          <a:prstGeom prst="rect">
            <a:avLst/>
          </a:prstGeom>
          <a:solidFill>
            <a:schemeClr val="accent1"/>
          </a:solidFill>
          <a:ln>
            <a:noFill/>
          </a:ln>
          <a:effectLst>
            <a:outerShdw blurRad="38100" dir="5400000" dist="25400" rotWithShape="0">
              <a:srgbClr val="000000">
                <a:alpha val="45000"/>
              </a:srgbClr>
            </a:outerShdw>
          </a:effectLst>
        </p:spPr>
        <p:style>
          <a:lnRef idx="1">
            <a:schemeClr val="accent1"/>
          </a:lnRef>
          <a:fillRef idx="3">
            <a:schemeClr val="accent1"/>
          </a:fillRef>
          <a:effectRef idx="2">
            <a:schemeClr val="accent1"/>
          </a:effectRef>
          <a:fontRef idx="minor"/>
        </p:style>
      </p:sp>
      <p:sp>
        <p:nvSpPr>
          <p:cNvPr id="50" name="PlaceHolder 3"/>
          <p:cNvSpPr>
            <a:spLocks noGrp="1"/>
          </p:cNvSpPr>
          <p:nvPr>
            <p:ph type="title"/>
          </p:nvPr>
        </p:nvSpPr>
        <p:spPr>
          <a:xfrm>
            <a:off x="609480" y="273600"/>
            <a:ext cx="10972440" cy="1144800"/>
          </a:xfrm>
          <a:prstGeom prst="rect">
            <a:avLst/>
          </a:prstGeom>
        </p:spPr>
        <p:txBody>
          <a:bodyPr lIns="0" rIns="0" tIns="0" bIns="0" anchor="ctr"/>
          <a:p>
            <a:pPr algn="ctr"/>
            <a:r>
              <a:rPr b="0" lang="en-US" sz="4400" spc="-1" strike="noStrike">
                <a:latin typeface="Arial"/>
              </a:rPr>
              <a:t>Click to edit the title text format</a:t>
            </a:r>
            <a:endParaRPr b="0" lang="en-US" sz="4400" spc="-1" strike="noStrike">
              <a:latin typeface="Arial"/>
            </a:endParaRPr>
          </a:p>
        </p:txBody>
      </p:sp>
      <p:sp>
        <p:nvSpPr>
          <p:cNvPr id="51" name="PlaceHolder 4"/>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a:t>
            </a:r>
            <a:r>
              <a:rPr b="0" lang="en-US" sz="3200" spc="-1" strike="noStrike">
                <a:latin typeface="Arial"/>
              </a:rPr>
              <a:t>the outline </a:t>
            </a:r>
            <a:r>
              <a:rPr b="0" lang="en-US" sz="3200" spc="-1" strike="noStrike">
                <a:latin typeface="Arial"/>
              </a:rPr>
              <a:t>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a:t>
            </a:r>
            <a:r>
              <a:rPr b="0" lang="en-US" sz="2800" spc="-1" strike="noStrike">
                <a:latin typeface="Arial"/>
              </a:rPr>
              <a:t>Outline </a:t>
            </a:r>
            <a:r>
              <a:rPr b="0" lang="en-US" sz="2800" spc="-1" strike="noStrike">
                <a:latin typeface="Arial"/>
              </a:rPr>
              <a:t>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a:t>
            </a:r>
            <a:r>
              <a:rPr b="0" lang="en-US" sz="2400" spc="-1" strike="noStrike">
                <a:latin typeface="Arial"/>
              </a:rPr>
              <a:t>Outline </a:t>
            </a:r>
            <a:r>
              <a:rPr b="0" lang="en-US" sz="2400" spc="-1" strike="noStrike">
                <a:latin typeface="Arial"/>
              </a:rPr>
              <a:t>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a:t>
            </a:r>
            <a:r>
              <a:rPr b="0" lang="en-US" sz="2000" spc="-1" strike="noStrike">
                <a:latin typeface="Arial"/>
              </a:rPr>
              <a:t>Outline </a:t>
            </a:r>
            <a:r>
              <a:rPr b="0" lang="en-US" sz="2000" spc="-1" strike="noStrike">
                <a:latin typeface="Arial"/>
              </a:rPr>
              <a:t>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a:t>
            </a:r>
            <a:r>
              <a:rPr b="0" lang="en-US" sz="2000" spc="-1" strike="noStrike">
                <a:latin typeface="Arial"/>
              </a:rPr>
              <a:t>h </a:t>
            </a:r>
            <a:r>
              <a:rPr b="0" lang="en-US" sz="2000" spc="-1" strike="noStrike">
                <a:latin typeface="Arial"/>
              </a:rPr>
              <a:t>Out</a:t>
            </a:r>
            <a:r>
              <a:rPr b="0" lang="en-US" sz="2000" spc="-1" strike="noStrike">
                <a:latin typeface="Arial"/>
              </a:rPr>
              <a:t>line </a:t>
            </a:r>
            <a:r>
              <a:rPr b="0" lang="en-US" sz="2000" spc="-1" strike="noStrike">
                <a:latin typeface="Arial"/>
              </a:rPr>
              <a:t>Lev</a:t>
            </a:r>
            <a:r>
              <a:rPr b="0" lang="en-US" sz="2000" spc="-1" strike="noStrike">
                <a:latin typeface="Arial"/>
              </a:rPr>
              <a:t>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a:t>
            </a:r>
            <a:r>
              <a:rPr b="0" lang="en-US" sz="2000" spc="-1" strike="noStrike">
                <a:latin typeface="Arial"/>
              </a:rPr>
              <a:t>i</a:t>
            </a:r>
            <a:r>
              <a:rPr b="0" lang="en-US" sz="2000" spc="-1" strike="noStrike">
                <a:latin typeface="Arial"/>
              </a:rPr>
              <a:t>x</a:t>
            </a:r>
            <a:r>
              <a:rPr b="0" lang="en-US" sz="2000" spc="-1" strike="noStrike">
                <a:latin typeface="Arial"/>
              </a:rPr>
              <a:t>t</a:t>
            </a:r>
            <a:r>
              <a:rPr b="0" lang="en-US" sz="2000" spc="-1" strike="noStrike">
                <a:latin typeface="Arial"/>
              </a:rPr>
              <a:t>h</a:t>
            </a:r>
            <a:r>
              <a:rPr b="0" lang="en-US" sz="2000" spc="-1" strike="noStrike">
                <a:latin typeface="Arial"/>
              </a:rPr>
              <a:t> </a:t>
            </a:r>
            <a:r>
              <a:rPr b="0" lang="en-US" sz="2000" spc="-1" strike="noStrike">
                <a:latin typeface="Arial"/>
              </a:rPr>
              <a:t>O</a:t>
            </a:r>
            <a:r>
              <a:rPr b="0" lang="en-US" sz="2000" spc="-1" strike="noStrike">
                <a:latin typeface="Arial"/>
              </a:rPr>
              <a:t>u</a:t>
            </a:r>
            <a:r>
              <a:rPr b="0" lang="en-US" sz="2000" spc="-1" strike="noStrike">
                <a:latin typeface="Arial"/>
              </a:rPr>
              <a:t>t</a:t>
            </a:r>
            <a:r>
              <a:rPr b="0" lang="en-US" sz="2000" spc="-1" strike="noStrike">
                <a:latin typeface="Arial"/>
              </a:rPr>
              <a:t>l</a:t>
            </a:r>
            <a:r>
              <a:rPr b="0" lang="en-US" sz="2000" spc="-1" strike="noStrike">
                <a:latin typeface="Arial"/>
              </a:rPr>
              <a:t>i</a:t>
            </a:r>
            <a:r>
              <a:rPr b="0" lang="en-US" sz="2000" spc="-1" strike="noStrike">
                <a:latin typeface="Arial"/>
              </a:rPr>
              <a:t>n</a:t>
            </a:r>
            <a:r>
              <a:rPr b="0" lang="en-US" sz="2000" spc="-1" strike="noStrike">
                <a:latin typeface="Arial"/>
              </a:rPr>
              <a:t>e</a:t>
            </a:r>
            <a:r>
              <a:rPr b="0" lang="en-US" sz="2000" spc="-1" strike="noStrike">
                <a:latin typeface="Arial"/>
              </a:rPr>
              <a:t> </a:t>
            </a:r>
            <a:r>
              <a:rPr b="0" lang="en-US" sz="2000" spc="-1" strike="noStrike">
                <a:latin typeface="Arial"/>
              </a:rPr>
              <a:t>L</a:t>
            </a:r>
            <a:r>
              <a:rPr b="0" lang="en-US" sz="2000" spc="-1" strike="noStrike">
                <a:latin typeface="Arial"/>
              </a:rPr>
              <a:t>e</a:t>
            </a:r>
            <a:r>
              <a:rPr b="0" lang="en-US" sz="2000" spc="-1" strike="noStrike">
                <a:latin typeface="Arial"/>
              </a:rPr>
              <a:t>v</a:t>
            </a:r>
            <a:r>
              <a:rPr b="0" lang="en-US" sz="2000" spc="-1" strike="noStrike">
                <a:latin typeface="Arial"/>
              </a:rPr>
              <a:t>e</a:t>
            </a:r>
            <a:r>
              <a:rPr b="0" lang="en-US" sz="2000" spc="-1" strike="noStrike">
                <a:latin typeface="Arial"/>
              </a:rPr>
              <a:t>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a:t>
            </a:r>
            <a:r>
              <a:rPr b="0" lang="en-US" sz="2000" spc="-1" strike="noStrike">
                <a:latin typeface="Arial"/>
              </a:rPr>
              <a:t>e</a:t>
            </a:r>
            <a:r>
              <a:rPr b="0" lang="en-US" sz="2000" spc="-1" strike="noStrike">
                <a:latin typeface="Arial"/>
              </a:rPr>
              <a:t>v</a:t>
            </a:r>
            <a:r>
              <a:rPr b="0" lang="en-US" sz="2000" spc="-1" strike="noStrike">
                <a:latin typeface="Arial"/>
              </a:rPr>
              <a:t>e</a:t>
            </a:r>
            <a:r>
              <a:rPr b="0" lang="en-US" sz="2000" spc="-1" strike="noStrike">
                <a:latin typeface="Arial"/>
              </a:rPr>
              <a:t>n</a:t>
            </a:r>
            <a:r>
              <a:rPr b="0" lang="en-US" sz="2000" spc="-1" strike="noStrike">
                <a:latin typeface="Arial"/>
              </a:rPr>
              <a:t>t</a:t>
            </a:r>
            <a:r>
              <a:rPr b="0" lang="en-US" sz="2000" spc="-1" strike="noStrike">
                <a:latin typeface="Arial"/>
              </a:rPr>
              <a:t>h</a:t>
            </a:r>
            <a:r>
              <a:rPr b="0" lang="en-US" sz="2000" spc="-1" strike="noStrike">
                <a:latin typeface="Arial"/>
              </a:rPr>
              <a:t> </a:t>
            </a:r>
            <a:r>
              <a:rPr b="0" lang="en-US" sz="2000" spc="-1" strike="noStrike">
                <a:latin typeface="Arial"/>
              </a:rPr>
              <a:t>O</a:t>
            </a:r>
            <a:r>
              <a:rPr b="0" lang="en-US" sz="2000" spc="-1" strike="noStrike">
                <a:latin typeface="Arial"/>
              </a:rPr>
              <a:t>u</a:t>
            </a:r>
            <a:r>
              <a:rPr b="0" lang="en-US" sz="2000" spc="-1" strike="noStrike">
                <a:latin typeface="Arial"/>
              </a:rPr>
              <a:t>t</a:t>
            </a:r>
            <a:r>
              <a:rPr b="0" lang="en-US" sz="2000" spc="-1" strike="noStrike">
                <a:latin typeface="Arial"/>
              </a:rPr>
              <a:t>l</a:t>
            </a:r>
            <a:r>
              <a:rPr b="0" lang="en-US" sz="2000" spc="-1" strike="noStrike">
                <a:latin typeface="Arial"/>
              </a:rPr>
              <a:t>i</a:t>
            </a:r>
            <a:r>
              <a:rPr b="0" lang="en-US" sz="2000" spc="-1" strike="noStrike">
                <a:latin typeface="Arial"/>
              </a:rPr>
              <a:t>n</a:t>
            </a:r>
            <a:r>
              <a:rPr b="0" lang="en-US" sz="2000" spc="-1" strike="noStrike">
                <a:latin typeface="Arial"/>
              </a:rPr>
              <a:t>e</a:t>
            </a:r>
            <a:r>
              <a:rPr b="0" lang="en-US" sz="2000" spc="-1" strike="noStrike">
                <a:latin typeface="Arial"/>
              </a:rPr>
              <a:t> </a:t>
            </a:r>
            <a:r>
              <a:rPr b="0" lang="en-US" sz="2000" spc="-1" strike="noStrike">
                <a:latin typeface="Arial"/>
              </a:rPr>
              <a:t>L</a:t>
            </a:r>
            <a:r>
              <a:rPr b="0" lang="en-US" sz="2000" spc="-1" strike="noStrike">
                <a:latin typeface="Arial"/>
              </a:rPr>
              <a:t>e</a:t>
            </a:r>
            <a:r>
              <a:rPr b="0" lang="en-US" sz="2000" spc="-1" strike="noStrike">
                <a:latin typeface="Arial"/>
              </a:rPr>
              <a:t>v</a:t>
            </a:r>
            <a:r>
              <a:rPr b="0" lang="en-US" sz="2000" spc="-1" strike="noStrike">
                <a:latin typeface="Arial"/>
              </a:rPr>
              <a:t>e</a:t>
            </a:r>
            <a:r>
              <a:rPr b="0" lang="en-US" sz="2000" spc="-1" strike="noStrike">
                <a:latin typeface="Arial"/>
              </a:rPr>
              <a:t>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62" r:id="rId7"/>
    <p:sldLayoutId id="2147483663" r:id="rId8"/>
    <p:sldLayoutId id="2147483664" r:id="rId9"/>
    <p:sldLayoutId id="2147483665" r:id="rId10"/>
    <p:sldLayoutId id="2147483666" r:id="rId11"/>
    <p:sldLayoutId id="2147483667" r:id="rId12"/>
    <p:sldLayoutId id="2147483668" r:id="rId13"/>
    <p:sldLayoutId id="2147483669" r:id="rId14"/>
    <p:sldLayoutId id="2147483670" r:id="rId15"/>
    <p:sldLayoutId id="2147483671" r:id="rId16"/>
    <p:sldLayoutId id="2147483672" r:id="rId17"/>
    <p:sldLayoutId id="2147483673" r:id="rId18"/>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fillRect/>
          </a:stretch>
        </a:blipFill>
      </p:bgPr>
    </p:bg>
    <p:spTree>
      <p:nvGrpSpPr>
        <p:cNvPr id="1" name=""/>
        <p:cNvGrpSpPr/>
        <p:nvPr/>
      </p:nvGrpSpPr>
      <p:grpSpPr>
        <a:xfrm>
          <a:off x="0" y="0"/>
          <a:ext cx="0" cy="0"/>
          <a:chOff x="0" y="0"/>
          <a:chExt cx="0" cy="0"/>
        </a:xfrm>
      </p:grpSpPr>
      <p:pic>
        <p:nvPicPr>
          <p:cNvPr id="88" name="Picture 7" descr=""/>
          <p:cNvPicPr/>
          <p:nvPr/>
        </p:nvPicPr>
        <p:blipFill>
          <a:blip r:embed="rId3"/>
          <a:srcRect l="3610" t="0" r="0" b="0"/>
          <a:stretch/>
        </p:blipFill>
        <p:spPr>
          <a:xfrm>
            <a:off x="0" y="2669760"/>
            <a:ext cx="4035600" cy="4186800"/>
          </a:xfrm>
          <a:prstGeom prst="rect">
            <a:avLst/>
          </a:prstGeom>
          <a:ln>
            <a:noFill/>
          </a:ln>
        </p:spPr>
      </p:pic>
      <p:pic>
        <p:nvPicPr>
          <p:cNvPr id="89" name="Picture 6" descr=""/>
          <p:cNvPicPr/>
          <p:nvPr/>
        </p:nvPicPr>
        <p:blipFill>
          <a:blip r:embed="rId4"/>
          <a:srcRect l="35647" t="0" r="0" b="0"/>
          <a:stretch/>
        </p:blipFill>
        <p:spPr>
          <a:xfrm>
            <a:off x="0" y="2892240"/>
            <a:ext cx="1521000" cy="2364120"/>
          </a:xfrm>
          <a:prstGeom prst="rect">
            <a:avLst/>
          </a:prstGeom>
          <a:ln>
            <a:noFill/>
          </a:ln>
        </p:spPr>
      </p:pic>
      <p:sp>
        <p:nvSpPr>
          <p:cNvPr id="90" name="CustomShape 1"/>
          <p:cNvSpPr/>
          <p:nvPr/>
        </p:nvSpPr>
        <p:spPr>
          <a:xfrm>
            <a:off x="8609040" y="1676520"/>
            <a:ext cx="2818080" cy="2818080"/>
          </a:xfrm>
          <a:prstGeom prst="ellipse">
            <a:avLst/>
          </a:prstGeom>
          <a:gradFill rotWithShape="0">
            <a:gsLst>
              <a:gs pos="0">
                <a:schemeClr val="bg2">
                  <a:lumMod val="60000"/>
                  <a:lumOff val="40000"/>
                  <a:alpha val="7000"/>
                </a:schemeClr>
              </a:gs>
              <a:gs pos="36000">
                <a:schemeClr val="bg2">
                  <a:lumMod val="60000"/>
                  <a:lumOff val="40000"/>
                  <a:alpha val="6000"/>
                </a:schemeClr>
              </a:gs>
              <a:gs pos="69000">
                <a:schemeClr val="bg2">
                  <a:lumMod val="60000"/>
                  <a:lumOff val="40000"/>
                  <a:alpha val="0"/>
                </a:schemeClr>
              </a:gs>
            </a:gsLst>
            <a:lin ang="0"/>
          </a:gradFill>
          <a:ln>
            <a:noFill/>
          </a:ln>
          <a:effectLst>
            <a:outerShdw blurRad="38100" dir="5400000" dist="25400" rotWithShape="0">
              <a:srgbClr val="000000">
                <a:alpha val="45000"/>
              </a:srgbClr>
            </a:outerShdw>
          </a:effectLst>
        </p:spPr>
        <p:style>
          <a:lnRef idx="1">
            <a:schemeClr val="accent1"/>
          </a:lnRef>
          <a:fillRef idx="3">
            <a:schemeClr val="accent1"/>
          </a:fillRef>
          <a:effectRef idx="2">
            <a:schemeClr val="accent1"/>
          </a:effectRef>
          <a:fontRef idx="minor"/>
        </p:style>
      </p:sp>
      <p:pic>
        <p:nvPicPr>
          <p:cNvPr id="91" name="Picture 8" descr=""/>
          <p:cNvPicPr/>
          <p:nvPr/>
        </p:nvPicPr>
        <p:blipFill>
          <a:blip r:embed="rId5"/>
          <a:srcRect l="0" t="28812" r="0" b="0"/>
          <a:stretch/>
        </p:blipFill>
        <p:spPr>
          <a:xfrm>
            <a:off x="7999560" y="0"/>
            <a:ext cx="1602000" cy="1140120"/>
          </a:xfrm>
          <a:prstGeom prst="rect">
            <a:avLst/>
          </a:prstGeom>
          <a:ln>
            <a:noFill/>
          </a:ln>
        </p:spPr>
      </p:pic>
      <p:pic>
        <p:nvPicPr>
          <p:cNvPr id="92" name="Picture 9" descr=""/>
          <p:cNvPicPr/>
          <p:nvPr/>
        </p:nvPicPr>
        <p:blipFill>
          <a:blip r:embed="rId6"/>
          <a:srcRect l="0" t="0" r="0" b="23333"/>
          <a:stretch/>
        </p:blipFill>
        <p:spPr>
          <a:xfrm>
            <a:off x="8605800" y="6095880"/>
            <a:ext cx="992160" cy="760680"/>
          </a:xfrm>
          <a:prstGeom prst="rect">
            <a:avLst/>
          </a:prstGeom>
          <a:ln>
            <a:noFill/>
          </a:ln>
        </p:spPr>
      </p:pic>
      <p:sp>
        <p:nvSpPr>
          <p:cNvPr id="93" name="CustomShape 2"/>
          <p:cNvSpPr/>
          <p:nvPr/>
        </p:nvSpPr>
        <p:spPr>
          <a:xfrm>
            <a:off x="10437840" y="0"/>
            <a:ext cx="684360" cy="1141560"/>
          </a:xfrm>
          <a:prstGeom prst="rect">
            <a:avLst/>
          </a:prstGeom>
          <a:solidFill>
            <a:schemeClr val="accent1"/>
          </a:solidFill>
          <a:ln>
            <a:noFill/>
          </a:ln>
          <a:effectLst>
            <a:outerShdw blurRad="38100" dir="5400000" dist="25400" rotWithShape="0">
              <a:srgbClr val="000000">
                <a:alpha val="45000"/>
              </a:srgbClr>
            </a:outerShdw>
          </a:effectLst>
        </p:spPr>
        <p:style>
          <a:lnRef idx="1">
            <a:schemeClr val="accent1"/>
          </a:lnRef>
          <a:fillRef idx="3">
            <a:schemeClr val="accent1"/>
          </a:fillRef>
          <a:effectRef idx="2">
            <a:schemeClr val="accent1"/>
          </a:effectRef>
          <a:fontRef idx="minor"/>
        </p:style>
      </p:sp>
      <p:sp>
        <p:nvSpPr>
          <p:cNvPr id="94" name="PlaceHolder 3"/>
          <p:cNvSpPr>
            <a:spLocks noGrp="1"/>
          </p:cNvSpPr>
          <p:nvPr>
            <p:ph type="title"/>
          </p:nvPr>
        </p:nvSpPr>
        <p:spPr>
          <a:xfrm>
            <a:off x="609480" y="273600"/>
            <a:ext cx="10972080" cy="1144440"/>
          </a:xfrm>
          <a:prstGeom prst="rect">
            <a:avLst/>
          </a:prstGeom>
        </p:spPr>
        <p:txBody>
          <a:bodyPr lIns="0" rIns="0" tIns="0" bIns="0" anchor="ctr"/>
          <a:p>
            <a:r>
              <a:rPr b="0" lang="en-US" sz="1800" spc="-1" strike="noStrike">
                <a:latin typeface="Arial"/>
              </a:rPr>
              <a:t>Click to edit the title text format</a:t>
            </a:r>
            <a:endParaRPr b="0" lang="en-US" sz="1800" spc="-1" strike="noStrike">
              <a:latin typeface="Arial"/>
            </a:endParaRPr>
          </a:p>
        </p:txBody>
      </p:sp>
      <p:sp>
        <p:nvSpPr>
          <p:cNvPr id="95" name="PlaceHolder 4"/>
          <p:cNvSpPr>
            <a:spLocks noGrp="1"/>
          </p:cNvSpPr>
          <p:nvPr>
            <p:ph type="body"/>
          </p:nvPr>
        </p:nvSpPr>
        <p:spPr>
          <a:xfrm>
            <a:off x="609480" y="1604520"/>
            <a:ext cx="10972080" cy="18964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spcBef>
                <a:spcPts val="567"/>
              </a:spcBef>
              <a:buClr>
                <a:srgbClr val="000000"/>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spcBef>
                <a:spcPts val="283"/>
              </a:spcBef>
              <a:buClr>
                <a:srgbClr val="000000"/>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spcBef>
                <a:spcPts val="283"/>
              </a:spcBef>
              <a:buClr>
                <a:srgbClr val="000000"/>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spcBef>
                <a:spcPts val="283"/>
              </a:spcBef>
              <a:buClr>
                <a:srgbClr val="000000"/>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
        <p:nvSpPr>
          <p:cNvPr id="96" name="PlaceHolder 5"/>
          <p:cNvSpPr>
            <a:spLocks noGrp="1"/>
          </p:cNvSpPr>
          <p:nvPr>
            <p:ph type="body"/>
          </p:nvPr>
        </p:nvSpPr>
        <p:spPr>
          <a:xfrm>
            <a:off x="609480" y="3682080"/>
            <a:ext cx="10972080" cy="18964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spcBef>
                <a:spcPts val="567"/>
              </a:spcBef>
              <a:buClr>
                <a:srgbClr val="000000"/>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spcBef>
                <a:spcPts val="283"/>
              </a:spcBef>
              <a:buClr>
                <a:srgbClr val="000000"/>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spcBef>
                <a:spcPts val="283"/>
              </a:spcBef>
              <a:buClr>
                <a:srgbClr val="000000"/>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spcBef>
                <a:spcPts val="283"/>
              </a:spcBef>
              <a:buClr>
                <a:srgbClr val="000000"/>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Tree>
  </p:cSld>
  <p:clrMap bg1="lt1" bg2="lt2" tx1="dk1" tx2="dk2" accent1="accent1" accent2="accent2" accent3="accent3" accent4="accent4" accent5="accent5" accent6="accent6" hlink="hlink" folHlink="folHlink"/>
  <p:sldLayoutIdLst>
    <p:sldLayoutId id="2147483675" r:id="rId7"/>
    <p:sldLayoutId id="2147483676" r:id="rId8"/>
    <p:sldLayoutId id="2147483677" r:id="rId9"/>
    <p:sldLayoutId id="2147483678" r:id="rId10"/>
    <p:sldLayoutId id="2147483679" r:id="rId11"/>
    <p:sldLayoutId id="2147483680" r:id="rId12"/>
    <p:sldLayoutId id="2147483681" r:id="rId13"/>
    <p:sldLayoutId id="2147483682" r:id="rId14"/>
    <p:sldLayoutId id="2147483683" r:id="rId15"/>
    <p:sldLayoutId id="2147483684" r:id="rId16"/>
    <p:sldLayoutId id="2147483685" r:id="rId17"/>
    <p:sldLayoutId id="2147483686" r:id="rId18"/>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fillRect/>
          </a:stretch>
        </a:blipFill>
      </p:bgPr>
    </p:bg>
    <p:spTree>
      <p:nvGrpSpPr>
        <p:cNvPr id="1" name=""/>
        <p:cNvGrpSpPr/>
        <p:nvPr/>
      </p:nvGrpSpPr>
      <p:grpSpPr>
        <a:xfrm>
          <a:off x="0" y="0"/>
          <a:ext cx="0" cy="0"/>
          <a:chOff x="0" y="0"/>
          <a:chExt cx="0" cy="0"/>
        </a:xfrm>
      </p:grpSpPr>
      <p:pic>
        <p:nvPicPr>
          <p:cNvPr id="133" name="Picture 7" descr=""/>
          <p:cNvPicPr/>
          <p:nvPr/>
        </p:nvPicPr>
        <p:blipFill>
          <a:blip r:embed="rId3"/>
          <a:srcRect l="3610" t="0" r="0" b="0"/>
          <a:stretch/>
        </p:blipFill>
        <p:spPr>
          <a:xfrm>
            <a:off x="0" y="2669760"/>
            <a:ext cx="4035600" cy="4186800"/>
          </a:xfrm>
          <a:prstGeom prst="rect">
            <a:avLst/>
          </a:prstGeom>
          <a:ln>
            <a:noFill/>
          </a:ln>
        </p:spPr>
      </p:pic>
      <p:pic>
        <p:nvPicPr>
          <p:cNvPr id="134" name="Picture 6" descr=""/>
          <p:cNvPicPr/>
          <p:nvPr/>
        </p:nvPicPr>
        <p:blipFill>
          <a:blip r:embed="rId4"/>
          <a:srcRect l="35647" t="0" r="0" b="0"/>
          <a:stretch/>
        </p:blipFill>
        <p:spPr>
          <a:xfrm>
            <a:off x="0" y="2892240"/>
            <a:ext cx="1521000" cy="2364120"/>
          </a:xfrm>
          <a:prstGeom prst="rect">
            <a:avLst/>
          </a:prstGeom>
          <a:ln>
            <a:noFill/>
          </a:ln>
        </p:spPr>
      </p:pic>
      <p:sp>
        <p:nvSpPr>
          <p:cNvPr id="135" name="CustomShape 1"/>
          <p:cNvSpPr/>
          <p:nvPr/>
        </p:nvSpPr>
        <p:spPr>
          <a:xfrm>
            <a:off x="8609040" y="1676520"/>
            <a:ext cx="2818080" cy="2818080"/>
          </a:xfrm>
          <a:prstGeom prst="ellipse">
            <a:avLst/>
          </a:prstGeom>
          <a:gradFill rotWithShape="0">
            <a:gsLst>
              <a:gs pos="0">
                <a:schemeClr val="bg2">
                  <a:lumMod val="60000"/>
                  <a:lumOff val="40000"/>
                  <a:alpha val="7000"/>
                </a:schemeClr>
              </a:gs>
              <a:gs pos="36000">
                <a:schemeClr val="bg2">
                  <a:lumMod val="60000"/>
                  <a:lumOff val="40000"/>
                  <a:alpha val="6000"/>
                </a:schemeClr>
              </a:gs>
              <a:gs pos="69000">
                <a:schemeClr val="bg2">
                  <a:lumMod val="60000"/>
                  <a:lumOff val="40000"/>
                  <a:alpha val="0"/>
                </a:schemeClr>
              </a:gs>
            </a:gsLst>
            <a:lin ang="0"/>
          </a:gradFill>
          <a:ln>
            <a:noFill/>
          </a:ln>
          <a:effectLst>
            <a:outerShdw blurRad="38100" dir="5400000" dist="25400" rotWithShape="0">
              <a:srgbClr val="000000">
                <a:alpha val="45000"/>
              </a:srgbClr>
            </a:outerShdw>
          </a:effectLst>
        </p:spPr>
        <p:style>
          <a:lnRef idx="1">
            <a:schemeClr val="accent1"/>
          </a:lnRef>
          <a:fillRef idx="3">
            <a:schemeClr val="accent1"/>
          </a:fillRef>
          <a:effectRef idx="2">
            <a:schemeClr val="accent1"/>
          </a:effectRef>
          <a:fontRef idx="minor"/>
        </p:style>
      </p:sp>
      <p:pic>
        <p:nvPicPr>
          <p:cNvPr id="136" name="Picture 8" descr=""/>
          <p:cNvPicPr/>
          <p:nvPr/>
        </p:nvPicPr>
        <p:blipFill>
          <a:blip r:embed="rId5"/>
          <a:srcRect l="0" t="28812" r="0" b="0"/>
          <a:stretch/>
        </p:blipFill>
        <p:spPr>
          <a:xfrm>
            <a:off x="7999560" y="0"/>
            <a:ext cx="1602000" cy="1140120"/>
          </a:xfrm>
          <a:prstGeom prst="rect">
            <a:avLst/>
          </a:prstGeom>
          <a:ln>
            <a:noFill/>
          </a:ln>
        </p:spPr>
      </p:pic>
      <p:pic>
        <p:nvPicPr>
          <p:cNvPr id="137" name="Picture 9" descr=""/>
          <p:cNvPicPr/>
          <p:nvPr/>
        </p:nvPicPr>
        <p:blipFill>
          <a:blip r:embed="rId6"/>
          <a:srcRect l="0" t="0" r="0" b="23333"/>
          <a:stretch/>
        </p:blipFill>
        <p:spPr>
          <a:xfrm>
            <a:off x="8605800" y="6095880"/>
            <a:ext cx="992160" cy="760680"/>
          </a:xfrm>
          <a:prstGeom prst="rect">
            <a:avLst/>
          </a:prstGeom>
          <a:ln>
            <a:noFill/>
          </a:ln>
        </p:spPr>
      </p:pic>
      <p:sp>
        <p:nvSpPr>
          <p:cNvPr id="138" name="CustomShape 2"/>
          <p:cNvSpPr/>
          <p:nvPr/>
        </p:nvSpPr>
        <p:spPr>
          <a:xfrm>
            <a:off x="10437840" y="0"/>
            <a:ext cx="684360" cy="1141560"/>
          </a:xfrm>
          <a:prstGeom prst="rect">
            <a:avLst/>
          </a:prstGeom>
          <a:solidFill>
            <a:schemeClr val="accent1"/>
          </a:solidFill>
          <a:ln>
            <a:noFill/>
          </a:ln>
          <a:effectLst>
            <a:outerShdw blurRad="38100" dir="5400000" dist="25400" rotWithShape="0">
              <a:srgbClr val="000000">
                <a:alpha val="45000"/>
              </a:srgbClr>
            </a:outerShdw>
          </a:effectLst>
        </p:spPr>
        <p:style>
          <a:lnRef idx="1">
            <a:schemeClr val="accent1"/>
          </a:lnRef>
          <a:fillRef idx="3">
            <a:schemeClr val="accent1"/>
          </a:fillRef>
          <a:effectRef idx="2">
            <a:schemeClr val="accent1"/>
          </a:effectRef>
          <a:fontRef idx="minor"/>
        </p:style>
      </p:sp>
      <p:sp>
        <p:nvSpPr>
          <p:cNvPr id="139" name="PlaceHolder 3"/>
          <p:cNvSpPr>
            <a:spLocks noGrp="1"/>
          </p:cNvSpPr>
          <p:nvPr>
            <p:ph type="title"/>
          </p:nvPr>
        </p:nvSpPr>
        <p:spPr>
          <a:xfrm>
            <a:off x="609480" y="273600"/>
            <a:ext cx="10972080" cy="1144440"/>
          </a:xfrm>
          <a:prstGeom prst="rect">
            <a:avLst/>
          </a:prstGeom>
        </p:spPr>
        <p:txBody>
          <a:bodyPr lIns="0" rIns="0" tIns="0" bIns="0" anchor="ctr"/>
          <a:p>
            <a:r>
              <a:rPr b="0" lang="en-US" sz="1800" spc="-1" strike="noStrike">
                <a:latin typeface="Arial"/>
              </a:rPr>
              <a:t>Click to edit the title text format</a:t>
            </a:r>
            <a:endParaRPr b="0" lang="en-US" sz="1800" spc="-1" strike="noStrike">
              <a:latin typeface="Arial"/>
            </a:endParaRPr>
          </a:p>
        </p:txBody>
      </p:sp>
      <p:sp>
        <p:nvSpPr>
          <p:cNvPr id="140" name="PlaceHolder 4"/>
          <p:cNvSpPr>
            <a:spLocks noGrp="1"/>
          </p:cNvSpPr>
          <p:nvPr>
            <p:ph type="body"/>
          </p:nvPr>
        </p:nvSpPr>
        <p:spPr>
          <a:xfrm>
            <a:off x="609480" y="1604520"/>
            <a:ext cx="5353920" cy="397692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spcBef>
                <a:spcPts val="567"/>
              </a:spcBef>
              <a:buClr>
                <a:srgbClr val="000000"/>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spcBef>
                <a:spcPts val="283"/>
              </a:spcBef>
              <a:buClr>
                <a:srgbClr val="000000"/>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spcBef>
                <a:spcPts val="283"/>
              </a:spcBef>
              <a:buClr>
                <a:srgbClr val="000000"/>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spcBef>
                <a:spcPts val="283"/>
              </a:spcBef>
              <a:buClr>
                <a:srgbClr val="000000"/>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
        <p:nvSpPr>
          <p:cNvPr id="141" name="PlaceHolder 5"/>
          <p:cNvSpPr>
            <a:spLocks noGrp="1"/>
          </p:cNvSpPr>
          <p:nvPr>
            <p:ph type="body"/>
          </p:nvPr>
        </p:nvSpPr>
        <p:spPr>
          <a:xfrm>
            <a:off x="6231960" y="1604520"/>
            <a:ext cx="5353920" cy="397692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spcBef>
                <a:spcPts val="567"/>
              </a:spcBef>
              <a:buClr>
                <a:srgbClr val="000000"/>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spcBef>
                <a:spcPts val="283"/>
              </a:spcBef>
              <a:buClr>
                <a:srgbClr val="000000"/>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spcBef>
                <a:spcPts val="283"/>
              </a:spcBef>
              <a:buClr>
                <a:srgbClr val="000000"/>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spcBef>
                <a:spcPts val="283"/>
              </a:spcBef>
              <a:buClr>
                <a:srgbClr val="000000"/>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Tree>
  </p:cSld>
  <p:clrMap bg1="lt1" bg2="lt2" tx1="dk1" tx2="dk2" accent1="accent1" accent2="accent2" accent3="accent3" accent4="accent4" accent5="accent5" accent6="accent6" hlink="hlink" folHlink="folHlink"/>
  <p:sldLayoutIdLst>
    <p:sldLayoutId id="2147483688" r:id="rId7"/>
    <p:sldLayoutId id="2147483689" r:id="rId8"/>
    <p:sldLayoutId id="2147483690" r:id="rId9"/>
    <p:sldLayoutId id="2147483691" r:id="rId10"/>
    <p:sldLayoutId id="2147483692" r:id="rId11"/>
    <p:sldLayoutId id="2147483693" r:id="rId12"/>
    <p:sldLayoutId id="2147483694" r:id="rId13"/>
    <p:sldLayoutId id="2147483695" r:id="rId14"/>
    <p:sldLayoutId id="2147483696" r:id="rId15"/>
    <p:sldLayoutId id="2147483697" r:id="rId16"/>
    <p:sldLayoutId id="2147483698" r:id="rId17"/>
    <p:sldLayoutId id="2147483699" r:id="rId18"/>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fillRect/>
          </a:stretch>
        </a:blipFill>
      </p:bgPr>
    </p:bg>
    <p:spTree>
      <p:nvGrpSpPr>
        <p:cNvPr id="1" name=""/>
        <p:cNvGrpSpPr/>
        <p:nvPr/>
      </p:nvGrpSpPr>
      <p:grpSpPr>
        <a:xfrm>
          <a:off x="0" y="0"/>
          <a:ext cx="0" cy="0"/>
          <a:chOff x="0" y="0"/>
          <a:chExt cx="0" cy="0"/>
        </a:xfrm>
      </p:grpSpPr>
      <p:pic>
        <p:nvPicPr>
          <p:cNvPr id="178" name="Picture 7" descr=""/>
          <p:cNvPicPr/>
          <p:nvPr/>
        </p:nvPicPr>
        <p:blipFill>
          <a:blip r:embed="rId3"/>
          <a:srcRect l="3610" t="0" r="0" b="0"/>
          <a:stretch/>
        </p:blipFill>
        <p:spPr>
          <a:xfrm>
            <a:off x="0" y="2669760"/>
            <a:ext cx="4035600" cy="4186800"/>
          </a:xfrm>
          <a:prstGeom prst="rect">
            <a:avLst/>
          </a:prstGeom>
          <a:ln>
            <a:noFill/>
          </a:ln>
        </p:spPr>
      </p:pic>
      <p:pic>
        <p:nvPicPr>
          <p:cNvPr id="179" name="Picture 6" descr=""/>
          <p:cNvPicPr/>
          <p:nvPr/>
        </p:nvPicPr>
        <p:blipFill>
          <a:blip r:embed="rId4"/>
          <a:srcRect l="35647" t="0" r="0" b="0"/>
          <a:stretch/>
        </p:blipFill>
        <p:spPr>
          <a:xfrm>
            <a:off x="0" y="2892240"/>
            <a:ext cx="1521000" cy="2364120"/>
          </a:xfrm>
          <a:prstGeom prst="rect">
            <a:avLst/>
          </a:prstGeom>
          <a:ln>
            <a:noFill/>
          </a:ln>
        </p:spPr>
      </p:pic>
      <p:sp>
        <p:nvSpPr>
          <p:cNvPr id="180" name="CustomShape 1"/>
          <p:cNvSpPr/>
          <p:nvPr/>
        </p:nvSpPr>
        <p:spPr>
          <a:xfrm>
            <a:off x="8609040" y="1676520"/>
            <a:ext cx="2818080" cy="2818080"/>
          </a:xfrm>
          <a:prstGeom prst="ellipse">
            <a:avLst/>
          </a:prstGeom>
          <a:gradFill rotWithShape="0">
            <a:gsLst>
              <a:gs pos="0">
                <a:schemeClr val="bg2">
                  <a:lumMod val="60000"/>
                  <a:lumOff val="40000"/>
                  <a:alpha val="7000"/>
                </a:schemeClr>
              </a:gs>
              <a:gs pos="36000">
                <a:schemeClr val="bg2">
                  <a:lumMod val="60000"/>
                  <a:lumOff val="40000"/>
                  <a:alpha val="6000"/>
                </a:schemeClr>
              </a:gs>
              <a:gs pos="69000">
                <a:schemeClr val="bg2">
                  <a:lumMod val="60000"/>
                  <a:lumOff val="40000"/>
                  <a:alpha val="0"/>
                </a:schemeClr>
              </a:gs>
            </a:gsLst>
            <a:lin ang="0"/>
          </a:gradFill>
          <a:ln>
            <a:noFill/>
          </a:ln>
          <a:effectLst>
            <a:outerShdw blurRad="38100" dir="5400000" dist="25400" rotWithShape="0">
              <a:srgbClr val="000000">
                <a:alpha val="45000"/>
              </a:srgbClr>
            </a:outerShdw>
          </a:effectLst>
        </p:spPr>
        <p:style>
          <a:lnRef idx="1">
            <a:schemeClr val="accent1"/>
          </a:lnRef>
          <a:fillRef idx="3">
            <a:schemeClr val="accent1"/>
          </a:fillRef>
          <a:effectRef idx="2">
            <a:schemeClr val="accent1"/>
          </a:effectRef>
          <a:fontRef idx="minor"/>
        </p:style>
      </p:sp>
      <p:pic>
        <p:nvPicPr>
          <p:cNvPr id="181" name="Picture 8" descr=""/>
          <p:cNvPicPr/>
          <p:nvPr/>
        </p:nvPicPr>
        <p:blipFill>
          <a:blip r:embed="rId5"/>
          <a:srcRect l="0" t="28812" r="0" b="0"/>
          <a:stretch/>
        </p:blipFill>
        <p:spPr>
          <a:xfrm>
            <a:off x="7999560" y="0"/>
            <a:ext cx="1602000" cy="1140120"/>
          </a:xfrm>
          <a:prstGeom prst="rect">
            <a:avLst/>
          </a:prstGeom>
          <a:ln>
            <a:noFill/>
          </a:ln>
        </p:spPr>
      </p:pic>
      <p:pic>
        <p:nvPicPr>
          <p:cNvPr id="182" name="Picture 9" descr=""/>
          <p:cNvPicPr/>
          <p:nvPr/>
        </p:nvPicPr>
        <p:blipFill>
          <a:blip r:embed="rId6"/>
          <a:srcRect l="0" t="0" r="0" b="23333"/>
          <a:stretch/>
        </p:blipFill>
        <p:spPr>
          <a:xfrm>
            <a:off x="8605800" y="6095880"/>
            <a:ext cx="992160" cy="760680"/>
          </a:xfrm>
          <a:prstGeom prst="rect">
            <a:avLst/>
          </a:prstGeom>
          <a:ln>
            <a:noFill/>
          </a:ln>
        </p:spPr>
      </p:pic>
      <p:sp>
        <p:nvSpPr>
          <p:cNvPr id="183" name="CustomShape 2"/>
          <p:cNvSpPr/>
          <p:nvPr/>
        </p:nvSpPr>
        <p:spPr>
          <a:xfrm>
            <a:off x="10437840" y="0"/>
            <a:ext cx="684360" cy="1141560"/>
          </a:xfrm>
          <a:prstGeom prst="rect">
            <a:avLst/>
          </a:prstGeom>
          <a:solidFill>
            <a:schemeClr val="accent1"/>
          </a:solidFill>
          <a:ln>
            <a:noFill/>
          </a:ln>
          <a:effectLst>
            <a:outerShdw blurRad="38100" dir="5400000" dist="25400" rotWithShape="0">
              <a:srgbClr val="000000">
                <a:alpha val="45000"/>
              </a:srgbClr>
            </a:outerShdw>
          </a:effectLst>
        </p:spPr>
        <p:style>
          <a:lnRef idx="1">
            <a:schemeClr val="accent1"/>
          </a:lnRef>
          <a:fillRef idx="3">
            <a:schemeClr val="accent1"/>
          </a:fillRef>
          <a:effectRef idx="2">
            <a:schemeClr val="accent1"/>
          </a:effectRef>
          <a:fontRef idx="minor"/>
        </p:style>
      </p:sp>
      <p:sp>
        <p:nvSpPr>
          <p:cNvPr id="184" name="PlaceHolder 3"/>
          <p:cNvSpPr>
            <a:spLocks noGrp="1"/>
          </p:cNvSpPr>
          <p:nvPr>
            <p:ph type="title"/>
          </p:nvPr>
        </p:nvSpPr>
        <p:spPr>
          <a:xfrm>
            <a:off x="609480" y="273600"/>
            <a:ext cx="10972080" cy="1144440"/>
          </a:xfrm>
          <a:prstGeom prst="rect">
            <a:avLst/>
          </a:prstGeom>
        </p:spPr>
        <p:txBody>
          <a:bodyPr lIns="0" rIns="0" tIns="0" bIns="0" anchor="ctr"/>
          <a:p>
            <a:r>
              <a:rPr b="0" lang="en-US" sz="1800" spc="-1" strike="noStrike">
                <a:latin typeface="Arial"/>
              </a:rPr>
              <a:t>Click to edit the title text format</a:t>
            </a:r>
            <a:endParaRPr b="0" lang="en-US" sz="1800" spc="-1" strike="noStrike">
              <a:latin typeface="Arial"/>
            </a:endParaRPr>
          </a:p>
        </p:txBody>
      </p:sp>
      <p:sp>
        <p:nvSpPr>
          <p:cNvPr id="185" name="PlaceHolder 4"/>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01" r:id="rId7"/>
    <p:sldLayoutId id="2147483702" r:id="rId8"/>
    <p:sldLayoutId id="2147483703" r:id="rId9"/>
    <p:sldLayoutId id="2147483704" r:id="rId10"/>
    <p:sldLayoutId id="2147483705" r:id="rId11"/>
    <p:sldLayoutId id="2147483706" r:id="rId12"/>
    <p:sldLayoutId id="2147483707" r:id="rId13"/>
    <p:sldLayoutId id="2147483708" r:id="rId14"/>
    <p:sldLayoutId id="2147483709" r:id="rId15"/>
    <p:sldLayoutId id="2147483710" r:id="rId16"/>
    <p:sldLayoutId id="2147483711" r:id="rId17"/>
    <p:sldLayoutId id="2147483712" r:id="rId18"/>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fillRect/>
          </a:stretch>
        </a:blipFill>
      </p:bgPr>
    </p:bg>
    <p:spTree>
      <p:nvGrpSpPr>
        <p:cNvPr id="1" name=""/>
        <p:cNvGrpSpPr/>
        <p:nvPr/>
      </p:nvGrpSpPr>
      <p:grpSpPr>
        <a:xfrm>
          <a:off x="0" y="0"/>
          <a:ext cx="0" cy="0"/>
          <a:chOff x="0" y="0"/>
          <a:chExt cx="0" cy="0"/>
        </a:xfrm>
      </p:grpSpPr>
      <p:pic>
        <p:nvPicPr>
          <p:cNvPr id="222" name="Picture 7" descr=""/>
          <p:cNvPicPr/>
          <p:nvPr/>
        </p:nvPicPr>
        <p:blipFill>
          <a:blip r:embed="rId3"/>
          <a:srcRect l="3610" t="0" r="0" b="0"/>
          <a:stretch/>
        </p:blipFill>
        <p:spPr>
          <a:xfrm>
            <a:off x="0" y="2669760"/>
            <a:ext cx="4035600" cy="4186800"/>
          </a:xfrm>
          <a:prstGeom prst="rect">
            <a:avLst/>
          </a:prstGeom>
          <a:ln>
            <a:noFill/>
          </a:ln>
        </p:spPr>
      </p:pic>
      <p:pic>
        <p:nvPicPr>
          <p:cNvPr id="223" name="Picture 6" descr=""/>
          <p:cNvPicPr/>
          <p:nvPr/>
        </p:nvPicPr>
        <p:blipFill>
          <a:blip r:embed="rId4"/>
          <a:srcRect l="35647" t="0" r="0" b="0"/>
          <a:stretch/>
        </p:blipFill>
        <p:spPr>
          <a:xfrm>
            <a:off x="0" y="2892240"/>
            <a:ext cx="1521000" cy="2364120"/>
          </a:xfrm>
          <a:prstGeom prst="rect">
            <a:avLst/>
          </a:prstGeom>
          <a:ln>
            <a:noFill/>
          </a:ln>
        </p:spPr>
      </p:pic>
      <p:sp>
        <p:nvSpPr>
          <p:cNvPr id="224" name="CustomShape 1"/>
          <p:cNvSpPr/>
          <p:nvPr/>
        </p:nvSpPr>
        <p:spPr>
          <a:xfrm>
            <a:off x="8609040" y="1676520"/>
            <a:ext cx="2818080" cy="2818080"/>
          </a:xfrm>
          <a:prstGeom prst="ellipse">
            <a:avLst/>
          </a:prstGeom>
          <a:gradFill rotWithShape="0">
            <a:gsLst>
              <a:gs pos="0">
                <a:schemeClr val="bg2">
                  <a:lumMod val="60000"/>
                  <a:lumOff val="40000"/>
                  <a:alpha val="7000"/>
                </a:schemeClr>
              </a:gs>
              <a:gs pos="36000">
                <a:schemeClr val="bg2">
                  <a:lumMod val="60000"/>
                  <a:lumOff val="40000"/>
                  <a:alpha val="6000"/>
                </a:schemeClr>
              </a:gs>
              <a:gs pos="69000">
                <a:schemeClr val="bg2">
                  <a:lumMod val="60000"/>
                  <a:lumOff val="40000"/>
                  <a:alpha val="0"/>
                </a:schemeClr>
              </a:gs>
            </a:gsLst>
            <a:lin ang="0"/>
          </a:gradFill>
          <a:ln>
            <a:noFill/>
          </a:ln>
          <a:effectLst>
            <a:outerShdw blurRad="38100" dir="5400000" dist="25400" rotWithShape="0">
              <a:srgbClr val="000000">
                <a:alpha val="45000"/>
              </a:srgbClr>
            </a:outerShdw>
          </a:effectLst>
        </p:spPr>
        <p:style>
          <a:lnRef idx="1">
            <a:schemeClr val="accent1"/>
          </a:lnRef>
          <a:fillRef idx="3">
            <a:schemeClr val="accent1"/>
          </a:fillRef>
          <a:effectRef idx="2">
            <a:schemeClr val="accent1"/>
          </a:effectRef>
          <a:fontRef idx="minor"/>
        </p:style>
      </p:sp>
      <p:pic>
        <p:nvPicPr>
          <p:cNvPr id="225" name="Picture 8" descr=""/>
          <p:cNvPicPr/>
          <p:nvPr/>
        </p:nvPicPr>
        <p:blipFill>
          <a:blip r:embed="rId5"/>
          <a:srcRect l="0" t="28812" r="0" b="0"/>
          <a:stretch/>
        </p:blipFill>
        <p:spPr>
          <a:xfrm>
            <a:off x="7999560" y="0"/>
            <a:ext cx="1602000" cy="1140120"/>
          </a:xfrm>
          <a:prstGeom prst="rect">
            <a:avLst/>
          </a:prstGeom>
          <a:ln>
            <a:noFill/>
          </a:ln>
        </p:spPr>
      </p:pic>
      <p:pic>
        <p:nvPicPr>
          <p:cNvPr id="226" name="Picture 9" descr=""/>
          <p:cNvPicPr/>
          <p:nvPr/>
        </p:nvPicPr>
        <p:blipFill>
          <a:blip r:embed="rId6"/>
          <a:srcRect l="0" t="0" r="0" b="23333"/>
          <a:stretch/>
        </p:blipFill>
        <p:spPr>
          <a:xfrm>
            <a:off x="8605800" y="6095880"/>
            <a:ext cx="992160" cy="760680"/>
          </a:xfrm>
          <a:prstGeom prst="rect">
            <a:avLst/>
          </a:prstGeom>
          <a:ln>
            <a:noFill/>
          </a:ln>
        </p:spPr>
      </p:pic>
      <p:sp>
        <p:nvSpPr>
          <p:cNvPr id="227" name="CustomShape 2"/>
          <p:cNvSpPr/>
          <p:nvPr/>
        </p:nvSpPr>
        <p:spPr>
          <a:xfrm>
            <a:off x="10437840" y="0"/>
            <a:ext cx="684360" cy="1141560"/>
          </a:xfrm>
          <a:prstGeom prst="rect">
            <a:avLst/>
          </a:prstGeom>
          <a:solidFill>
            <a:schemeClr val="accent1"/>
          </a:solidFill>
          <a:ln>
            <a:noFill/>
          </a:ln>
          <a:effectLst>
            <a:outerShdw blurRad="38100" dir="5400000" dist="25400" rotWithShape="0">
              <a:srgbClr val="000000">
                <a:alpha val="45000"/>
              </a:srgbClr>
            </a:outerShdw>
          </a:effectLst>
        </p:spPr>
        <p:style>
          <a:lnRef idx="1">
            <a:schemeClr val="accent1"/>
          </a:lnRef>
          <a:fillRef idx="3">
            <a:schemeClr val="accent1"/>
          </a:fillRef>
          <a:effectRef idx="2">
            <a:schemeClr val="accent1"/>
          </a:effectRef>
          <a:fontRef idx="minor"/>
        </p:style>
      </p:sp>
      <p:sp>
        <p:nvSpPr>
          <p:cNvPr id="228" name="PlaceHolder 3"/>
          <p:cNvSpPr>
            <a:spLocks noGrp="1"/>
          </p:cNvSpPr>
          <p:nvPr>
            <p:ph type="title"/>
          </p:nvPr>
        </p:nvSpPr>
        <p:spPr>
          <a:xfrm>
            <a:off x="609480" y="273600"/>
            <a:ext cx="10972440" cy="1144800"/>
          </a:xfrm>
          <a:prstGeom prst="rect">
            <a:avLst/>
          </a:prstGeom>
        </p:spPr>
        <p:txBody>
          <a:bodyPr lIns="0" rIns="0" tIns="0" bIns="0" anchor="ctr"/>
          <a:p>
            <a:pPr algn="ctr"/>
            <a:r>
              <a:rPr b="0" lang="en-US" sz="4400" spc="-1" strike="noStrike">
                <a:latin typeface="Arial"/>
              </a:rPr>
              <a:t>Click to edit the title text format</a:t>
            </a:r>
            <a:endParaRPr b="0" lang="en-US" sz="4400" spc="-1" strike="noStrike">
              <a:latin typeface="Arial"/>
            </a:endParaRPr>
          </a:p>
        </p:txBody>
      </p:sp>
      <p:sp>
        <p:nvSpPr>
          <p:cNvPr id="229" name="PlaceHolder 4"/>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14" r:id="rId7"/>
    <p:sldLayoutId id="2147483715" r:id="rId8"/>
    <p:sldLayoutId id="2147483716" r:id="rId9"/>
    <p:sldLayoutId id="2147483717" r:id="rId10"/>
    <p:sldLayoutId id="2147483718" r:id="rId11"/>
    <p:sldLayoutId id="2147483719" r:id="rId12"/>
    <p:sldLayoutId id="2147483720" r:id="rId13"/>
    <p:sldLayoutId id="2147483721" r:id="rId14"/>
    <p:sldLayoutId id="2147483722" r:id="rId15"/>
    <p:sldLayoutId id="2147483723" r:id="rId16"/>
    <p:sldLayoutId id="2147483724" r:id="rId17"/>
    <p:sldLayoutId id="2147483725" r:id="rId18"/>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fillRect/>
          </a:stretch>
        </a:blipFill>
      </p:bgPr>
    </p:bg>
    <p:spTree>
      <p:nvGrpSpPr>
        <p:cNvPr id="1" name=""/>
        <p:cNvGrpSpPr/>
        <p:nvPr/>
      </p:nvGrpSpPr>
      <p:grpSpPr>
        <a:xfrm>
          <a:off x="0" y="0"/>
          <a:ext cx="0" cy="0"/>
          <a:chOff x="0" y="0"/>
          <a:chExt cx="0" cy="0"/>
        </a:xfrm>
      </p:grpSpPr>
      <p:pic>
        <p:nvPicPr>
          <p:cNvPr id="266" name="Picture 7" descr=""/>
          <p:cNvPicPr/>
          <p:nvPr/>
        </p:nvPicPr>
        <p:blipFill>
          <a:blip r:embed="rId3"/>
          <a:srcRect l="3610" t="0" r="0" b="0"/>
          <a:stretch/>
        </p:blipFill>
        <p:spPr>
          <a:xfrm>
            <a:off x="0" y="2669760"/>
            <a:ext cx="4035600" cy="4186800"/>
          </a:xfrm>
          <a:prstGeom prst="rect">
            <a:avLst/>
          </a:prstGeom>
          <a:ln>
            <a:noFill/>
          </a:ln>
        </p:spPr>
      </p:pic>
      <p:pic>
        <p:nvPicPr>
          <p:cNvPr id="267" name="Picture 6" descr=""/>
          <p:cNvPicPr/>
          <p:nvPr/>
        </p:nvPicPr>
        <p:blipFill>
          <a:blip r:embed="rId4"/>
          <a:srcRect l="35647" t="0" r="0" b="0"/>
          <a:stretch/>
        </p:blipFill>
        <p:spPr>
          <a:xfrm>
            <a:off x="0" y="2892240"/>
            <a:ext cx="1521000" cy="2364120"/>
          </a:xfrm>
          <a:prstGeom prst="rect">
            <a:avLst/>
          </a:prstGeom>
          <a:ln>
            <a:noFill/>
          </a:ln>
        </p:spPr>
      </p:pic>
      <p:sp>
        <p:nvSpPr>
          <p:cNvPr id="268" name="CustomShape 1"/>
          <p:cNvSpPr/>
          <p:nvPr/>
        </p:nvSpPr>
        <p:spPr>
          <a:xfrm>
            <a:off x="8609040" y="1676520"/>
            <a:ext cx="2818080" cy="2818080"/>
          </a:xfrm>
          <a:prstGeom prst="ellipse">
            <a:avLst/>
          </a:prstGeom>
          <a:gradFill rotWithShape="0">
            <a:gsLst>
              <a:gs pos="0">
                <a:schemeClr val="bg2">
                  <a:lumMod val="60000"/>
                  <a:lumOff val="40000"/>
                  <a:alpha val="7000"/>
                </a:schemeClr>
              </a:gs>
              <a:gs pos="36000">
                <a:schemeClr val="bg2">
                  <a:lumMod val="60000"/>
                  <a:lumOff val="40000"/>
                  <a:alpha val="6000"/>
                </a:schemeClr>
              </a:gs>
              <a:gs pos="69000">
                <a:schemeClr val="bg2">
                  <a:lumMod val="60000"/>
                  <a:lumOff val="40000"/>
                  <a:alpha val="0"/>
                </a:schemeClr>
              </a:gs>
            </a:gsLst>
            <a:lin ang="0"/>
          </a:gradFill>
          <a:ln>
            <a:noFill/>
          </a:ln>
          <a:effectLst>
            <a:outerShdw blurRad="38100" dir="5400000" dist="25400" rotWithShape="0">
              <a:srgbClr val="000000">
                <a:alpha val="45000"/>
              </a:srgbClr>
            </a:outerShdw>
          </a:effectLst>
        </p:spPr>
        <p:style>
          <a:lnRef idx="1">
            <a:schemeClr val="accent1"/>
          </a:lnRef>
          <a:fillRef idx="3">
            <a:schemeClr val="accent1"/>
          </a:fillRef>
          <a:effectRef idx="2">
            <a:schemeClr val="accent1"/>
          </a:effectRef>
          <a:fontRef idx="minor"/>
        </p:style>
      </p:sp>
      <p:pic>
        <p:nvPicPr>
          <p:cNvPr id="269" name="Picture 8" descr=""/>
          <p:cNvPicPr/>
          <p:nvPr/>
        </p:nvPicPr>
        <p:blipFill>
          <a:blip r:embed="rId5"/>
          <a:srcRect l="0" t="28812" r="0" b="0"/>
          <a:stretch/>
        </p:blipFill>
        <p:spPr>
          <a:xfrm>
            <a:off x="7999560" y="0"/>
            <a:ext cx="1602000" cy="1140120"/>
          </a:xfrm>
          <a:prstGeom prst="rect">
            <a:avLst/>
          </a:prstGeom>
          <a:ln>
            <a:noFill/>
          </a:ln>
        </p:spPr>
      </p:pic>
      <p:pic>
        <p:nvPicPr>
          <p:cNvPr id="270" name="Picture 9" descr=""/>
          <p:cNvPicPr/>
          <p:nvPr/>
        </p:nvPicPr>
        <p:blipFill>
          <a:blip r:embed="rId6"/>
          <a:srcRect l="0" t="0" r="0" b="23333"/>
          <a:stretch/>
        </p:blipFill>
        <p:spPr>
          <a:xfrm>
            <a:off x="8605800" y="6095880"/>
            <a:ext cx="992160" cy="760680"/>
          </a:xfrm>
          <a:prstGeom prst="rect">
            <a:avLst/>
          </a:prstGeom>
          <a:ln>
            <a:noFill/>
          </a:ln>
        </p:spPr>
      </p:pic>
      <p:sp>
        <p:nvSpPr>
          <p:cNvPr id="271" name="CustomShape 2"/>
          <p:cNvSpPr/>
          <p:nvPr/>
        </p:nvSpPr>
        <p:spPr>
          <a:xfrm>
            <a:off x="10437840" y="0"/>
            <a:ext cx="684360" cy="1141560"/>
          </a:xfrm>
          <a:prstGeom prst="rect">
            <a:avLst/>
          </a:prstGeom>
          <a:solidFill>
            <a:schemeClr val="accent1"/>
          </a:solidFill>
          <a:ln>
            <a:noFill/>
          </a:ln>
          <a:effectLst>
            <a:outerShdw blurRad="38100" dir="5400000" dist="25400" rotWithShape="0">
              <a:srgbClr val="000000">
                <a:alpha val="45000"/>
              </a:srgbClr>
            </a:outerShdw>
          </a:effectLst>
        </p:spPr>
        <p:style>
          <a:lnRef idx="1">
            <a:schemeClr val="accent1"/>
          </a:lnRef>
          <a:fillRef idx="3">
            <a:schemeClr val="accent1"/>
          </a:fillRef>
          <a:effectRef idx="2">
            <a:schemeClr val="accent1"/>
          </a:effectRef>
          <a:fontRef idx="minor"/>
        </p:style>
      </p:sp>
      <p:sp>
        <p:nvSpPr>
          <p:cNvPr id="272" name="PlaceHolder 3"/>
          <p:cNvSpPr>
            <a:spLocks noGrp="1"/>
          </p:cNvSpPr>
          <p:nvPr>
            <p:ph type="title"/>
          </p:nvPr>
        </p:nvSpPr>
        <p:spPr>
          <a:xfrm>
            <a:off x="609480" y="273600"/>
            <a:ext cx="10972080" cy="1144440"/>
          </a:xfrm>
          <a:prstGeom prst="rect">
            <a:avLst/>
          </a:prstGeom>
        </p:spPr>
        <p:txBody>
          <a:bodyPr lIns="0" rIns="0" tIns="0" bIns="0" anchor="ctr"/>
          <a:p>
            <a:r>
              <a:rPr b="0" lang="en-US" sz="1800" spc="-1" strike="noStrike">
                <a:latin typeface="Arial"/>
              </a:rPr>
              <a:t>Click to edit the title text format</a:t>
            </a:r>
            <a:endParaRPr b="0" lang="en-US" sz="1800" spc="-1" strike="noStrike">
              <a:latin typeface="Arial"/>
            </a:endParaRPr>
          </a:p>
        </p:txBody>
      </p:sp>
      <p:sp>
        <p:nvSpPr>
          <p:cNvPr id="273" name="PlaceHolder 4"/>
          <p:cNvSpPr>
            <a:spLocks noGrp="1"/>
          </p:cNvSpPr>
          <p:nvPr>
            <p:ph type="body"/>
          </p:nvPr>
        </p:nvSpPr>
        <p:spPr>
          <a:xfrm>
            <a:off x="609480" y="1604520"/>
            <a:ext cx="10972080" cy="397692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spcBef>
                <a:spcPts val="567"/>
              </a:spcBef>
              <a:buClr>
                <a:srgbClr val="000000"/>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spcBef>
                <a:spcPts val="283"/>
              </a:spcBef>
              <a:buClr>
                <a:srgbClr val="000000"/>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spcBef>
                <a:spcPts val="283"/>
              </a:spcBef>
              <a:buClr>
                <a:srgbClr val="000000"/>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spcBef>
                <a:spcPts val="283"/>
              </a:spcBef>
              <a:buClr>
                <a:srgbClr val="000000"/>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Tree>
  </p:cSld>
  <p:clrMap bg1="lt1" bg2="lt2" tx1="dk1" tx2="dk2" accent1="accent1" accent2="accent2" accent3="accent3" accent4="accent4" accent5="accent5" accent6="accent6" hlink="hlink" folHlink="folHlink"/>
  <p:sldLayoutIdLst>
    <p:sldLayoutId id="2147483727" r:id="rId7"/>
    <p:sldLayoutId id="2147483728" r:id="rId8"/>
    <p:sldLayoutId id="2147483729" r:id="rId9"/>
    <p:sldLayoutId id="2147483730" r:id="rId10"/>
    <p:sldLayoutId id="2147483731" r:id="rId11"/>
    <p:sldLayoutId id="2147483732" r:id="rId12"/>
    <p:sldLayoutId id="2147483733" r:id="rId13"/>
    <p:sldLayoutId id="2147483734" r:id="rId14"/>
    <p:sldLayoutId id="2147483735" r:id="rId15"/>
    <p:sldLayoutId id="2147483736" r:id="rId16"/>
    <p:sldLayoutId id="2147483737" r:id="rId17"/>
    <p:sldLayoutId id="2147483738" r:id="rId18"/>
  </p:sldLayoutIdLst>
</p:sldMaster>
</file>

<file path=ppt/slides/_rels/slide1.xml.rels><?xml version="1.0" encoding="UTF-8"?>
<Relationships xmlns="http://schemas.openxmlformats.org/package/2006/relationships"><Relationship Id="rId1" Type="http://schemas.openxmlformats.org/officeDocument/2006/relationships/image" Target="../media/image36.png"/><Relationship Id="rId2" Type="http://schemas.openxmlformats.org/officeDocument/2006/relationships/image" Target="../media/image37.jpeg"/><Relationship Id="rId3" Type="http://schemas.openxmlformats.org/officeDocument/2006/relationships/image" Target="../media/image38.png"/><Relationship Id="rId4" Type="http://schemas.openxmlformats.org/officeDocument/2006/relationships/image" Target="../media/image39.jpeg"/><Relationship Id="rId5" Type="http://schemas.openxmlformats.org/officeDocument/2006/relationships/image" Target="../media/image40.jpeg"/><Relationship Id="rId6" Type="http://schemas.openxmlformats.org/officeDocument/2006/relationships/image" Target="../media/image41.jpeg"/><Relationship Id="rId7"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image" Target="../media/image53.png"/><Relationship Id="rId2" Type="http://schemas.openxmlformats.org/officeDocument/2006/relationships/image" Target="../media/image54.png"/><Relationship Id="rId3" Type="http://schemas.openxmlformats.org/officeDocument/2006/relationships/image" Target="../media/image55.png"/><Relationship Id="rId4" Type="http://schemas.openxmlformats.org/officeDocument/2006/relationships/slideLayout" Target="../slideLayouts/slideLayout14.xml"/>
</Relationships>
</file>

<file path=ppt/slides/_rels/slide11.xml.rels><?xml version="1.0" encoding="UTF-8"?>
<Relationships xmlns="http://schemas.openxmlformats.org/package/2006/relationships"><Relationship Id="rId1" Type="http://schemas.openxmlformats.org/officeDocument/2006/relationships/slideLayout" Target="../slideLayouts/slideLayout34.xml"/>
</Relationships>
</file>

<file path=ppt/slides/_rels/slide12.xml.rels><?xml version="1.0" encoding="UTF-8"?>
<Relationships xmlns="http://schemas.openxmlformats.org/package/2006/relationships"><Relationship Id="rId1" Type="http://schemas.openxmlformats.org/officeDocument/2006/relationships/image" Target="../media/image56.png"/><Relationship Id="rId2" Type="http://schemas.openxmlformats.org/officeDocument/2006/relationships/image" Target="../media/image57.png"/><Relationship Id="rId3" Type="http://schemas.openxmlformats.org/officeDocument/2006/relationships/image" Target="../media/image58.png"/><Relationship Id="rId4" Type="http://schemas.openxmlformats.org/officeDocument/2006/relationships/image" Target="../media/image59.png"/><Relationship Id="rId5" Type="http://schemas.openxmlformats.org/officeDocument/2006/relationships/image" Target="../media/image60.png"/><Relationship Id="rId6" Type="http://schemas.openxmlformats.org/officeDocument/2006/relationships/image" Target="../media/image61.png"/><Relationship Id="rId7" Type="http://schemas.openxmlformats.org/officeDocument/2006/relationships/slideLayout" Target="../slideLayouts/slideLayout40.xml"/>
</Relationships>
</file>

<file path=ppt/slides/_rels/slide13.xml.rels><?xml version="1.0" encoding="UTF-8"?>
<Relationships xmlns="http://schemas.openxmlformats.org/package/2006/relationships"><Relationship Id="rId1" Type="http://schemas.openxmlformats.org/officeDocument/2006/relationships/slideLayout" Target="../slideLayouts/slideLayout38.xml"/>
</Relationships>
</file>

<file path=ppt/slides/_rels/slide14.xml.rels><?xml version="1.0" encoding="UTF-8"?>
<Relationships xmlns="http://schemas.openxmlformats.org/package/2006/relationships"><Relationship Id="rId1" Type="http://schemas.openxmlformats.org/officeDocument/2006/relationships/image" Target="../media/image62.png"/><Relationship Id="rId2" Type="http://schemas.openxmlformats.org/officeDocument/2006/relationships/slideLayout" Target="../slideLayouts/slideLayout73.xml"/>
</Relationships>
</file>

<file path=ppt/slides/_rels/slide15.xml.rels><?xml version="1.0" encoding="UTF-8"?>
<Relationships xmlns="http://schemas.openxmlformats.org/package/2006/relationships"><Relationship Id="rId1" Type="http://schemas.openxmlformats.org/officeDocument/2006/relationships/slideLayout" Target="../slideLayouts/slideLayout61.xml"/>
</Relationships>
</file>

<file path=ppt/slides/_rels/slide16.xml.rels><?xml version="1.0" encoding="UTF-8"?>
<Relationships xmlns="http://schemas.openxmlformats.org/package/2006/relationships"><Relationship Id="rId1" Type="http://schemas.openxmlformats.org/officeDocument/2006/relationships/slideLayout" Target="../slideLayouts/slideLayout61.xml"/>
</Relationships>
</file>

<file path=ppt/slides/_rels/slide1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9.xml.rels><?xml version="1.0" encoding="UTF-8"?>
<Relationships xmlns="http://schemas.openxmlformats.org/package/2006/relationships"><Relationship Id="rId1" Type="http://schemas.openxmlformats.org/officeDocument/2006/relationships/image" Target="../media/image63.jpeg"/><Relationship Id="rId2" Type="http://schemas.openxmlformats.org/officeDocument/2006/relationships/image" Target="../media/image64.png"/><Relationship Id="rId3" Type="http://schemas.openxmlformats.org/officeDocument/2006/relationships/slideLayout" Target="../slideLayouts/slideLayout13.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slideLayout" Target="../slideLayouts/slideLayout73.xml"/>
</Relationships>
</file>

<file path=ppt/slides/_rels/slide21.xml.rels><?xml version="1.0" encoding="UTF-8"?>
<Relationships xmlns="http://schemas.openxmlformats.org/package/2006/relationships"><Relationship Id="rId1" Type="http://schemas.openxmlformats.org/officeDocument/2006/relationships/image" Target="../media/image65.png"/><Relationship Id="rId2" Type="http://schemas.openxmlformats.org/officeDocument/2006/relationships/slideLayout" Target="../slideLayouts/slideLayout13.xml"/>
</Relationships>
</file>

<file path=ppt/slides/_rels/slide22.xml.rels><?xml version="1.0" encoding="UTF-8"?>
<Relationships xmlns="http://schemas.openxmlformats.org/package/2006/relationships"><Relationship Id="rId1" Type="http://schemas.openxmlformats.org/officeDocument/2006/relationships/slideLayout" Target="../slideLayouts/slideLayout53.xml"/>
</Relationships>
</file>

<file path=ppt/slides/_rels/slide23.xml.rels><?xml version="1.0" encoding="UTF-8"?>
<Relationships xmlns="http://schemas.openxmlformats.org/package/2006/relationships"><Relationship Id="rId1" Type="http://schemas.openxmlformats.org/officeDocument/2006/relationships/image" Target="../media/image66.png"/><Relationship Id="rId2" Type="http://schemas.openxmlformats.org/officeDocument/2006/relationships/slideLayout" Target="../slideLayouts/slideLayout61.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image" Target="../media/image42.png"/><Relationship Id="rId2" Type="http://schemas.openxmlformats.org/officeDocument/2006/relationships/image" Target="../media/image43.jpeg"/><Relationship Id="rId3" Type="http://schemas.openxmlformats.org/officeDocument/2006/relationships/slideLayout" Target="../slideLayouts/slideLayout13.xml"/>
</Relationships>
</file>

<file path=ppt/slides/_rels/slide5.xml.rels><?xml version="1.0" encoding="UTF-8"?>
<Relationships xmlns="http://schemas.openxmlformats.org/package/2006/relationships"><Relationship Id="rId1" Type="http://schemas.openxmlformats.org/officeDocument/2006/relationships/image" Target="../media/image44.png"/><Relationship Id="rId2" Type="http://schemas.openxmlformats.org/officeDocument/2006/relationships/image" Target="../media/image45.png"/><Relationship Id="rId3" Type="http://schemas.openxmlformats.org/officeDocument/2006/relationships/image" Target="../media/image46.jpeg"/><Relationship Id="rId4" Type="http://schemas.openxmlformats.org/officeDocument/2006/relationships/slideLayout" Target="../slideLayouts/slideLayout13.xml"/>
</Relationships>
</file>

<file path=ppt/slides/_rels/slide6.xml.rels><?xml version="1.0" encoding="UTF-8"?>
<Relationships xmlns="http://schemas.openxmlformats.org/package/2006/relationships"><Relationship Id="rId1" Type="http://schemas.openxmlformats.org/officeDocument/2006/relationships/image" Target="../media/image47.png"/><Relationship Id="rId2" Type="http://schemas.openxmlformats.org/officeDocument/2006/relationships/image" Target="../media/image48.png"/><Relationship Id="rId3" Type="http://schemas.openxmlformats.org/officeDocument/2006/relationships/slideLayout" Target="../slideLayouts/slideLayout13.xml"/>
</Relationships>
</file>

<file path=ppt/slides/_rels/slide7.xml.rels><?xml version="1.0" encoding="UTF-8"?>
<Relationships xmlns="http://schemas.openxmlformats.org/package/2006/relationships"><Relationship Id="rId1" Type="http://schemas.openxmlformats.org/officeDocument/2006/relationships/image" Target="../media/image49.png"/><Relationship Id="rId2" Type="http://schemas.openxmlformats.org/officeDocument/2006/relationships/image" Target="../media/image50.png"/><Relationship Id="rId3" Type="http://schemas.openxmlformats.org/officeDocument/2006/relationships/slideLayout" Target="../slideLayouts/slideLayout13.xml"/>
</Relationships>
</file>

<file path=ppt/slides/_rels/slide8.xml.rels><?xml version="1.0" encoding="UTF-8"?>
<Relationships xmlns="http://schemas.openxmlformats.org/package/2006/relationships"><Relationship Id="rId1" Type="http://schemas.openxmlformats.org/officeDocument/2006/relationships/image" Target="../media/image51.jpeg"/><Relationship Id="rId2" Type="http://schemas.openxmlformats.org/officeDocument/2006/relationships/slideLayout" Target="../slideLayouts/slideLayout13.xml"/>
</Relationships>
</file>

<file path=ppt/slides/_rels/slide9.xml.rels><?xml version="1.0" encoding="UTF-8"?>
<Relationships xmlns="http://schemas.openxmlformats.org/package/2006/relationships"><Relationship Id="rId1" Type="http://schemas.openxmlformats.org/officeDocument/2006/relationships/image" Target="../media/image52.jpeg"/><Relationship Id="rId2" Type="http://schemas.openxmlformats.org/officeDocument/2006/relationships/slideLayout" Target="../slideLayouts/slideLayout1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10" name="Picture 10" descr=""/>
          <p:cNvPicPr/>
          <p:nvPr/>
        </p:nvPicPr>
        <p:blipFill>
          <a:blip r:embed="rId1"/>
          <a:stretch/>
        </p:blipFill>
        <p:spPr>
          <a:xfrm>
            <a:off x="8553240" y="502920"/>
            <a:ext cx="3520800" cy="3520800"/>
          </a:xfrm>
          <a:prstGeom prst="rect">
            <a:avLst/>
          </a:prstGeom>
          <a:ln>
            <a:noFill/>
          </a:ln>
        </p:spPr>
      </p:pic>
      <p:sp>
        <p:nvSpPr>
          <p:cNvPr id="311" name="CustomShape 1"/>
          <p:cNvSpPr/>
          <p:nvPr/>
        </p:nvSpPr>
        <p:spPr>
          <a:xfrm>
            <a:off x="1154880" y="1447920"/>
            <a:ext cx="8824320" cy="3328200"/>
          </a:xfrm>
          <a:prstGeom prst="rect">
            <a:avLst/>
          </a:prstGeom>
          <a:noFill/>
          <a:ln>
            <a:noFill/>
          </a:ln>
        </p:spPr>
        <p:style>
          <a:lnRef idx="0"/>
          <a:fillRef idx="0"/>
          <a:effectRef idx="0"/>
          <a:fontRef idx="minor"/>
        </p:style>
        <p:txBody>
          <a:bodyPr lIns="90000" rIns="90000" tIns="45000" bIns="45000" anchor="b"/>
          <a:p>
            <a:pPr>
              <a:lnSpc>
                <a:spcPct val="100000"/>
              </a:lnSpc>
            </a:pPr>
            <a:r>
              <a:rPr b="0" lang="en-US" sz="7200" spc="-1" strike="noStrike">
                <a:solidFill>
                  <a:srgbClr val="ebebeb"/>
                </a:solidFill>
                <a:latin typeface="Century Gothic"/>
                <a:ea typeface="DejaVu Sans"/>
              </a:rPr>
              <a:t>Cryptography</a:t>
            </a:r>
            <a:endParaRPr b="0" lang="en-US" sz="7200" spc="-1" strike="noStrike">
              <a:latin typeface="Arial"/>
            </a:endParaRPr>
          </a:p>
        </p:txBody>
      </p:sp>
      <p:pic>
        <p:nvPicPr>
          <p:cNvPr id="312" name="Picture 3" descr=""/>
          <p:cNvPicPr/>
          <p:nvPr/>
        </p:nvPicPr>
        <p:blipFill>
          <a:blip r:embed="rId2"/>
          <a:stretch/>
        </p:blipFill>
        <p:spPr>
          <a:xfrm>
            <a:off x="3070800" y="432000"/>
            <a:ext cx="2652480" cy="3041280"/>
          </a:xfrm>
          <a:prstGeom prst="rect">
            <a:avLst/>
          </a:prstGeom>
          <a:ln>
            <a:noFill/>
          </a:ln>
        </p:spPr>
      </p:pic>
      <p:pic>
        <p:nvPicPr>
          <p:cNvPr id="313" name="Picture 4" descr=""/>
          <p:cNvPicPr/>
          <p:nvPr/>
        </p:nvPicPr>
        <p:blipFill>
          <a:blip r:embed="rId3"/>
          <a:stretch/>
        </p:blipFill>
        <p:spPr>
          <a:xfrm>
            <a:off x="370080" y="263880"/>
            <a:ext cx="2025000" cy="2025000"/>
          </a:xfrm>
          <a:prstGeom prst="rect">
            <a:avLst/>
          </a:prstGeom>
          <a:ln>
            <a:noFill/>
          </a:ln>
        </p:spPr>
      </p:pic>
      <p:pic>
        <p:nvPicPr>
          <p:cNvPr id="314" name="Picture 5" descr=""/>
          <p:cNvPicPr/>
          <p:nvPr/>
        </p:nvPicPr>
        <p:blipFill>
          <a:blip r:embed="rId4"/>
          <a:stretch/>
        </p:blipFill>
        <p:spPr>
          <a:xfrm>
            <a:off x="6609240" y="793800"/>
            <a:ext cx="1636200" cy="2317320"/>
          </a:xfrm>
          <a:prstGeom prst="rect">
            <a:avLst/>
          </a:prstGeom>
          <a:ln>
            <a:noFill/>
          </a:ln>
        </p:spPr>
      </p:pic>
      <p:pic>
        <p:nvPicPr>
          <p:cNvPr id="315" name="Picture 6" descr=""/>
          <p:cNvPicPr/>
          <p:nvPr/>
        </p:nvPicPr>
        <p:blipFill>
          <a:blip r:embed="rId5"/>
          <a:stretch/>
        </p:blipFill>
        <p:spPr>
          <a:xfrm>
            <a:off x="352080" y="4742640"/>
            <a:ext cx="3121920" cy="2033640"/>
          </a:xfrm>
          <a:prstGeom prst="rect">
            <a:avLst/>
          </a:prstGeom>
          <a:ln>
            <a:noFill/>
          </a:ln>
        </p:spPr>
      </p:pic>
      <p:sp>
        <p:nvSpPr>
          <p:cNvPr id="316" name="CustomShape 2"/>
          <p:cNvSpPr/>
          <p:nvPr/>
        </p:nvSpPr>
        <p:spPr>
          <a:xfrm>
            <a:off x="3673440" y="5265720"/>
            <a:ext cx="4176360" cy="91224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ff0000"/>
                </a:solidFill>
                <a:latin typeface="Century Gothic"/>
                <a:ea typeface="DejaVu Sans"/>
              </a:rPr>
              <a:t>guvfvfnarknzcyrgrkggbqrzbafgengrnprnfnepvcurevubcrlbhjvyyrawblguvfjngpu</a:t>
            </a:r>
            <a:endParaRPr b="0" lang="en-US" sz="1800" spc="-1" strike="noStrike">
              <a:latin typeface="Arial"/>
            </a:endParaRPr>
          </a:p>
        </p:txBody>
      </p:sp>
      <p:pic>
        <p:nvPicPr>
          <p:cNvPr id="317" name="Picture 9" descr=""/>
          <p:cNvPicPr/>
          <p:nvPr/>
        </p:nvPicPr>
        <p:blipFill>
          <a:blip r:embed="rId6"/>
          <a:stretch/>
        </p:blipFill>
        <p:spPr>
          <a:xfrm>
            <a:off x="8252280" y="2969640"/>
            <a:ext cx="2791080" cy="3744000"/>
          </a:xfrm>
          <a:prstGeom prst="rect">
            <a:avLst/>
          </a:prstGeom>
          <a:ln>
            <a:noFill/>
          </a:ln>
        </p:spPr>
      </p:pic>
    </p:spTree>
  </p:cSld>
  <p:timing>
    <p:tnLst>
      <p:par>
        <p:cTn id="1" dur="indefinite" restart="never" nodeType="tmRoot">
          <p:childTnLst>
            <p:seq>
              <p:cTn id="2" dur="indefinite" nodeType="mainSeq"/>
              <p:prevCondLst>
                <p:cond delay="0" evt="onPrev">
                  <p:tgtEl>
                    <p:sldTgt/>
                  </p:tgtEl>
                </p:cond>
              </p:prevCondLst>
              <p:nextCondLst>
                <p:cond delay="0" evt="onNext">
                  <p:tgtEl>
                    <p:sldTgt/>
                  </p:tgtEl>
                </p:cond>
              </p:nextCondLst>
            </p:seq>
          </p:childTnLst>
        </p:cTn>
      </p:par>
    </p:tnLst>
  </p:timing>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0" name="CustomShape 1"/>
          <p:cNvSpPr/>
          <p:nvPr/>
        </p:nvSpPr>
        <p:spPr>
          <a:xfrm>
            <a:off x="646200" y="452880"/>
            <a:ext cx="9403200" cy="1398960"/>
          </a:xfrm>
          <a:prstGeom prst="rect">
            <a:avLst/>
          </a:prstGeom>
          <a:noFill/>
          <a:ln>
            <a:noFill/>
          </a:ln>
        </p:spPr>
        <p:style>
          <a:lnRef idx="0"/>
          <a:fillRef idx="0"/>
          <a:effectRef idx="0"/>
          <a:fontRef idx="minor"/>
        </p:style>
      </p:sp>
      <p:sp>
        <p:nvSpPr>
          <p:cNvPr id="351" name="TextShape 2"/>
          <p:cNvSpPr txBox="1"/>
          <p:nvPr/>
        </p:nvSpPr>
        <p:spPr>
          <a:xfrm>
            <a:off x="609480" y="273600"/>
            <a:ext cx="10972440" cy="1144800"/>
          </a:xfrm>
          <a:prstGeom prst="rect">
            <a:avLst/>
          </a:prstGeom>
          <a:noFill/>
          <a:ln>
            <a:noFill/>
          </a:ln>
        </p:spPr>
        <p:txBody>
          <a:bodyPr lIns="0" rIns="0" tIns="0" bIns="0" anchor="ctr"/>
          <a:p>
            <a:pPr algn="ctr"/>
            <a:r>
              <a:rPr b="0" lang="en-US" sz="4400" spc="-1" strike="noStrike">
                <a:solidFill>
                  <a:srgbClr val="ffffff"/>
                </a:solidFill>
                <a:latin typeface="Arial"/>
              </a:rPr>
              <a:t>Flaws of the Enigma</a:t>
            </a:r>
            <a:endParaRPr b="0" lang="en-US" sz="4400" spc="-1" strike="noStrike">
              <a:solidFill>
                <a:srgbClr val="ffffff"/>
              </a:solidFill>
              <a:latin typeface="Arial"/>
            </a:endParaRPr>
          </a:p>
        </p:txBody>
      </p:sp>
      <p:sp>
        <p:nvSpPr>
          <p:cNvPr id="352" name="TextShape 3"/>
          <p:cNvSpPr txBox="1"/>
          <p:nvPr/>
        </p:nvSpPr>
        <p:spPr>
          <a:xfrm>
            <a:off x="609480" y="1604520"/>
            <a:ext cx="10972440" cy="3977280"/>
          </a:xfrm>
          <a:prstGeom prst="rect">
            <a:avLst/>
          </a:prstGeom>
          <a:noFill/>
          <a:ln>
            <a:noFill/>
          </a:ln>
        </p:spPr>
        <p:txBody>
          <a:bodyPr lIns="0" rIns="0" tIns="0" bIns="0" anchor="ctr"/>
          <a:p>
            <a:pPr marL="219600" indent="-219600">
              <a:buBlip>
                <a:blip r:embed="rId1"/>
              </a:buBlip>
            </a:pPr>
            <a:r>
              <a:rPr b="0" lang="en-US" sz="3200" spc="-1" strike="noStrike">
                <a:solidFill>
                  <a:srgbClr val="ffffff"/>
                </a:solidFill>
                <a:latin typeface="Arial"/>
              </a:rPr>
              <a:t>Le</a:t>
            </a:r>
            <a:r>
              <a:rPr b="0" lang="en-US" sz="3200" spc="-1" strike="noStrike">
                <a:solidFill>
                  <a:srgbClr val="ffffff"/>
                </a:solidFill>
                <a:latin typeface="Arial"/>
              </a:rPr>
              <a:t>tte</a:t>
            </a:r>
            <a:r>
              <a:rPr b="0" lang="en-US" sz="3200" spc="-1" strike="noStrike">
                <a:solidFill>
                  <a:srgbClr val="ffffff"/>
                </a:solidFill>
                <a:latin typeface="Arial"/>
              </a:rPr>
              <a:t>r </a:t>
            </a:r>
            <a:r>
              <a:rPr b="0" lang="en-US" sz="3200" spc="-1" strike="noStrike">
                <a:solidFill>
                  <a:srgbClr val="ffffff"/>
                </a:solidFill>
                <a:latin typeface="Arial"/>
              </a:rPr>
              <a:t>co</a:t>
            </a:r>
            <a:r>
              <a:rPr b="0" lang="en-US" sz="3200" spc="-1" strike="noStrike">
                <a:solidFill>
                  <a:srgbClr val="ffffff"/>
                </a:solidFill>
                <a:latin typeface="Arial"/>
              </a:rPr>
              <a:t>ul</a:t>
            </a:r>
            <a:r>
              <a:rPr b="0" lang="en-US" sz="3200" spc="-1" strike="noStrike">
                <a:solidFill>
                  <a:srgbClr val="ffffff"/>
                </a:solidFill>
                <a:latin typeface="Arial"/>
              </a:rPr>
              <a:t>d </a:t>
            </a:r>
            <a:r>
              <a:rPr b="0" lang="en-US" sz="3200" spc="-1" strike="noStrike">
                <a:solidFill>
                  <a:srgbClr val="ffffff"/>
                </a:solidFill>
                <a:latin typeface="Arial"/>
              </a:rPr>
              <a:t>no</a:t>
            </a:r>
            <a:r>
              <a:rPr b="0" lang="en-US" sz="3200" spc="-1" strike="noStrike">
                <a:solidFill>
                  <a:srgbClr val="ffffff"/>
                </a:solidFill>
                <a:latin typeface="Arial"/>
              </a:rPr>
              <a:t>t </a:t>
            </a:r>
            <a:r>
              <a:rPr b="0" lang="en-US" sz="3200" spc="-1" strike="noStrike">
                <a:solidFill>
                  <a:srgbClr val="ffffff"/>
                </a:solidFill>
                <a:latin typeface="Arial"/>
              </a:rPr>
              <a:t>en</a:t>
            </a:r>
            <a:r>
              <a:rPr b="0" lang="en-US" sz="3200" spc="-1" strike="noStrike">
                <a:solidFill>
                  <a:srgbClr val="ffffff"/>
                </a:solidFill>
                <a:latin typeface="Arial"/>
              </a:rPr>
              <a:t>co</a:t>
            </a:r>
            <a:r>
              <a:rPr b="0" lang="en-US" sz="3200" spc="-1" strike="noStrike">
                <a:solidFill>
                  <a:srgbClr val="ffffff"/>
                </a:solidFill>
                <a:latin typeface="Arial"/>
              </a:rPr>
              <a:t>de </a:t>
            </a:r>
            <a:r>
              <a:rPr b="0" lang="en-US" sz="3200" spc="-1" strike="noStrike">
                <a:solidFill>
                  <a:srgbClr val="ffffff"/>
                </a:solidFill>
                <a:latin typeface="Arial"/>
              </a:rPr>
              <a:t>to </a:t>
            </a:r>
            <a:r>
              <a:rPr b="0" lang="en-US" sz="3200" spc="-1" strike="noStrike">
                <a:solidFill>
                  <a:srgbClr val="ffffff"/>
                </a:solidFill>
                <a:latin typeface="Arial"/>
              </a:rPr>
              <a:t>its</a:t>
            </a:r>
            <a:r>
              <a:rPr b="0" lang="en-US" sz="3200" spc="-1" strike="noStrike">
                <a:solidFill>
                  <a:srgbClr val="ffffff"/>
                </a:solidFill>
                <a:latin typeface="Arial"/>
              </a:rPr>
              <a:t>elf </a:t>
            </a:r>
            <a:r>
              <a:rPr b="0" lang="en-US" sz="3200" spc="-1" strike="noStrike">
                <a:solidFill>
                  <a:srgbClr val="ffffff"/>
                </a:solidFill>
                <a:latin typeface="Arial"/>
              </a:rPr>
              <a:t>=&gt; </a:t>
            </a:r>
            <a:r>
              <a:rPr b="0" lang="en-US" sz="3200" spc="-1" strike="noStrike">
                <a:solidFill>
                  <a:srgbClr val="ffffff"/>
                </a:solidFill>
                <a:latin typeface="Arial"/>
              </a:rPr>
              <a:t>ne</a:t>
            </a:r>
            <a:r>
              <a:rPr b="0" lang="en-US" sz="3200" spc="-1" strike="noStrike">
                <a:solidFill>
                  <a:srgbClr val="ffffff"/>
                </a:solidFill>
                <a:latin typeface="Arial"/>
              </a:rPr>
              <a:t>ga</a:t>
            </a:r>
            <a:r>
              <a:rPr b="0" lang="en-US" sz="3200" spc="-1" strike="noStrike">
                <a:solidFill>
                  <a:srgbClr val="ffffff"/>
                </a:solidFill>
                <a:latin typeface="Arial"/>
              </a:rPr>
              <a:t>tiv</a:t>
            </a:r>
            <a:r>
              <a:rPr b="0" lang="en-US" sz="3200" spc="-1" strike="noStrike">
                <a:solidFill>
                  <a:srgbClr val="ffffff"/>
                </a:solidFill>
                <a:latin typeface="Arial"/>
              </a:rPr>
              <a:t>e </a:t>
            </a:r>
            <a:r>
              <a:rPr b="0" lang="en-US" sz="3200" spc="-1" strike="noStrike">
                <a:solidFill>
                  <a:srgbClr val="ffffff"/>
                </a:solidFill>
                <a:latin typeface="Arial"/>
              </a:rPr>
              <a:t>fin</a:t>
            </a:r>
            <a:r>
              <a:rPr b="0" lang="en-US" sz="3200" spc="-1" strike="noStrike">
                <a:solidFill>
                  <a:srgbClr val="ffffff"/>
                </a:solidFill>
                <a:latin typeface="Arial"/>
              </a:rPr>
              <a:t>ge</a:t>
            </a:r>
            <a:r>
              <a:rPr b="0" lang="en-US" sz="3200" spc="-1" strike="noStrike">
                <a:solidFill>
                  <a:srgbClr val="ffffff"/>
                </a:solidFill>
                <a:latin typeface="Arial"/>
              </a:rPr>
              <a:t>rpr</a:t>
            </a:r>
            <a:r>
              <a:rPr b="0" lang="en-US" sz="3200" spc="-1" strike="noStrike">
                <a:solidFill>
                  <a:srgbClr val="ffffff"/>
                </a:solidFill>
                <a:latin typeface="Arial"/>
              </a:rPr>
              <a:t>int</a:t>
            </a:r>
            <a:endParaRPr b="0" lang="en-US" sz="3200" spc="-1" strike="noStrike">
              <a:solidFill>
                <a:srgbClr val="ffffff"/>
              </a:solidFill>
              <a:latin typeface="Arial"/>
            </a:endParaRPr>
          </a:p>
          <a:p>
            <a:pPr marL="219600" indent="-219600">
              <a:buBlip>
                <a:blip r:embed="rId2"/>
              </a:buBlip>
            </a:pPr>
            <a:r>
              <a:rPr b="0" lang="en-US" sz="3200" spc="-1" strike="noStrike">
                <a:solidFill>
                  <a:srgbClr val="ffffff"/>
                </a:solidFill>
                <a:latin typeface="Arial"/>
              </a:rPr>
              <a:t>Pr</a:t>
            </a:r>
            <a:r>
              <a:rPr b="0" lang="en-US" sz="3200" spc="-1" strike="noStrike">
                <a:solidFill>
                  <a:srgbClr val="ffffff"/>
                </a:solidFill>
                <a:latin typeface="Arial"/>
              </a:rPr>
              <a:t>ed</a:t>
            </a:r>
            <a:r>
              <a:rPr b="0" lang="en-US" sz="3200" spc="-1" strike="noStrike">
                <a:solidFill>
                  <a:srgbClr val="ffffff"/>
                </a:solidFill>
                <a:latin typeface="Arial"/>
              </a:rPr>
              <a:t>ict</a:t>
            </a:r>
            <a:r>
              <a:rPr b="0" lang="en-US" sz="3200" spc="-1" strike="noStrike">
                <a:solidFill>
                  <a:srgbClr val="ffffff"/>
                </a:solidFill>
                <a:latin typeface="Arial"/>
              </a:rPr>
              <a:t>ab</a:t>
            </a:r>
            <a:r>
              <a:rPr b="0" lang="en-US" sz="3200" spc="-1" strike="noStrike">
                <a:solidFill>
                  <a:srgbClr val="ffffff"/>
                </a:solidFill>
                <a:latin typeface="Arial"/>
              </a:rPr>
              <a:t>le </a:t>
            </a:r>
            <a:r>
              <a:rPr b="0" lang="en-US" sz="3200" spc="-1" strike="noStrike">
                <a:solidFill>
                  <a:srgbClr val="ffffff"/>
                </a:solidFill>
                <a:latin typeface="Arial"/>
              </a:rPr>
              <a:t>cri</a:t>
            </a:r>
            <a:r>
              <a:rPr b="0" lang="en-US" sz="3200" spc="-1" strike="noStrike">
                <a:solidFill>
                  <a:srgbClr val="ffffff"/>
                </a:solidFill>
                <a:latin typeface="Arial"/>
              </a:rPr>
              <a:t>bs </a:t>
            </a:r>
            <a:r>
              <a:rPr b="0" lang="en-US" sz="3200" spc="-1" strike="noStrike">
                <a:solidFill>
                  <a:srgbClr val="ffffff"/>
                </a:solidFill>
                <a:latin typeface="Arial"/>
              </a:rPr>
              <a:t>in </a:t>
            </a:r>
            <a:r>
              <a:rPr b="0" lang="en-US" sz="3200" spc="-1" strike="noStrike">
                <a:solidFill>
                  <a:srgbClr val="ffffff"/>
                </a:solidFill>
                <a:latin typeface="Arial"/>
              </a:rPr>
              <a:t>th</a:t>
            </a:r>
            <a:r>
              <a:rPr b="0" lang="en-US" sz="3200" spc="-1" strike="noStrike">
                <a:solidFill>
                  <a:srgbClr val="ffffff"/>
                </a:solidFill>
                <a:latin typeface="Arial"/>
              </a:rPr>
              <a:t>e </a:t>
            </a:r>
            <a:r>
              <a:rPr b="0" lang="en-US" sz="3200" spc="-1" strike="noStrike">
                <a:solidFill>
                  <a:srgbClr val="ffffff"/>
                </a:solidFill>
                <a:latin typeface="Arial"/>
              </a:rPr>
              <a:t>ci</a:t>
            </a:r>
            <a:r>
              <a:rPr b="0" lang="en-US" sz="3200" spc="-1" strike="noStrike">
                <a:solidFill>
                  <a:srgbClr val="ffffff"/>
                </a:solidFill>
                <a:latin typeface="Arial"/>
              </a:rPr>
              <a:t>ph</a:t>
            </a:r>
            <a:r>
              <a:rPr b="0" lang="en-US" sz="3200" spc="-1" strike="noStrike">
                <a:solidFill>
                  <a:srgbClr val="ffffff"/>
                </a:solidFill>
                <a:latin typeface="Arial"/>
              </a:rPr>
              <a:t>er </a:t>
            </a:r>
            <a:r>
              <a:rPr b="0" lang="en-US" sz="3200" spc="-1" strike="noStrike">
                <a:solidFill>
                  <a:srgbClr val="ffffff"/>
                </a:solidFill>
                <a:latin typeface="Arial"/>
              </a:rPr>
              <a:t>su</a:t>
            </a:r>
            <a:r>
              <a:rPr b="0" lang="en-US" sz="3200" spc="-1" strike="noStrike">
                <a:solidFill>
                  <a:srgbClr val="ffffff"/>
                </a:solidFill>
                <a:latin typeface="Arial"/>
              </a:rPr>
              <a:t>ch </a:t>
            </a:r>
            <a:r>
              <a:rPr b="0" lang="en-US" sz="3200" spc="-1" strike="noStrike">
                <a:solidFill>
                  <a:srgbClr val="ffffff"/>
                </a:solidFill>
                <a:latin typeface="Arial"/>
              </a:rPr>
              <a:t>as </a:t>
            </a:r>
            <a:r>
              <a:rPr b="0" lang="en-US" sz="3200" spc="-1" strike="noStrike">
                <a:solidFill>
                  <a:srgbClr val="ffffff"/>
                </a:solidFill>
                <a:latin typeface="Arial"/>
              </a:rPr>
              <a:t>“W</a:t>
            </a:r>
            <a:r>
              <a:rPr b="0" lang="en-US" sz="3200" spc="-1" strike="noStrike">
                <a:solidFill>
                  <a:srgbClr val="ffffff"/>
                </a:solidFill>
                <a:latin typeface="Arial"/>
              </a:rPr>
              <a:t>ett</a:t>
            </a:r>
            <a:r>
              <a:rPr b="0" lang="en-US" sz="3200" spc="-1" strike="noStrike">
                <a:solidFill>
                  <a:srgbClr val="ffffff"/>
                </a:solidFill>
                <a:latin typeface="Arial"/>
              </a:rPr>
              <a:t>er</a:t>
            </a:r>
            <a:r>
              <a:rPr b="0" lang="en-US" sz="3200" spc="-1" strike="noStrike">
                <a:solidFill>
                  <a:srgbClr val="ffffff"/>
                </a:solidFill>
                <a:latin typeface="Arial"/>
              </a:rPr>
              <a:t>be</a:t>
            </a:r>
            <a:r>
              <a:rPr b="0" lang="en-US" sz="3200" spc="-1" strike="noStrike">
                <a:solidFill>
                  <a:srgbClr val="ffffff"/>
                </a:solidFill>
                <a:latin typeface="Arial"/>
              </a:rPr>
              <a:t>ric</a:t>
            </a:r>
            <a:r>
              <a:rPr b="0" lang="en-US" sz="3200" spc="-1" strike="noStrike">
                <a:solidFill>
                  <a:srgbClr val="ffffff"/>
                </a:solidFill>
                <a:latin typeface="Arial"/>
              </a:rPr>
              <a:t>ht” </a:t>
            </a:r>
            <a:r>
              <a:rPr b="0" lang="en-US" sz="3200" spc="-1" strike="noStrike">
                <a:solidFill>
                  <a:srgbClr val="ffffff"/>
                </a:solidFill>
                <a:latin typeface="Arial"/>
              </a:rPr>
              <a:t>or </a:t>
            </a:r>
            <a:r>
              <a:rPr b="0" lang="en-US" sz="3200" spc="-1" strike="noStrike">
                <a:solidFill>
                  <a:srgbClr val="ffffff"/>
                </a:solidFill>
                <a:latin typeface="Arial"/>
              </a:rPr>
              <a:t>“H</a:t>
            </a:r>
            <a:r>
              <a:rPr b="0" lang="en-US" sz="3200" spc="-1" strike="noStrike">
                <a:solidFill>
                  <a:srgbClr val="ffffff"/>
                </a:solidFill>
                <a:latin typeface="Arial"/>
              </a:rPr>
              <a:t>eil </a:t>
            </a:r>
            <a:r>
              <a:rPr b="0" lang="en-US" sz="3200" spc="-1" strike="noStrike">
                <a:solidFill>
                  <a:srgbClr val="ffffff"/>
                </a:solidFill>
                <a:latin typeface="Arial"/>
              </a:rPr>
              <a:t>Hit</a:t>
            </a:r>
            <a:r>
              <a:rPr b="0" lang="en-US" sz="3200" spc="-1" strike="noStrike">
                <a:solidFill>
                  <a:srgbClr val="ffffff"/>
                </a:solidFill>
                <a:latin typeface="Arial"/>
              </a:rPr>
              <a:t>ler</a:t>
            </a:r>
            <a:r>
              <a:rPr b="0" lang="en-US" sz="3200" spc="-1" strike="noStrike">
                <a:solidFill>
                  <a:srgbClr val="ffffff"/>
                </a:solidFill>
                <a:latin typeface="Arial"/>
              </a:rPr>
              <a:t>”</a:t>
            </a:r>
            <a:endParaRPr b="0" lang="en-US" sz="3200" spc="-1" strike="noStrike">
              <a:solidFill>
                <a:srgbClr val="ffffff"/>
              </a:solidFill>
              <a:latin typeface="Arial"/>
            </a:endParaRPr>
          </a:p>
          <a:p>
            <a:pPr marL="219600" indent="-219600">
              <a:buBlip>
                <a:blip r:embed="rId3"/>
              </a:buBlip>
            </a:pPr>
            <a:r>
              <a:rPr b="0" lang="en-US" sz="3200" spc="-1" strike="noStrike">
                <a:solidFill>
                  <a:srgbClr val="ffffff"/>
                </a:solidFill>
                <a:latin typeface="Arial"/>
              </a:rPr>
              <a:t>St</a:t>
            </a:r>
            <a:r>
              <a:rPr b="0" lang="en-US" sz="3200" spc="-1" strike="noStrike">
                <a:solidFill>
                  <a:srgbClr val="ffffff"/>
                </a:solidFill>
                <a:latin typeface="Arial"/>
              </a:rPr>
              <a:t>art </a:t>
            </a:r>
            <a:r>
              <a:rPr b="0" lang="en-US" sz="3200" spc="-1" strike="noStrike">
                <a:solidFill>
                  <a:srgbClr val="ffffff"/>
                </a:solidFill>
                <a:latin typeface="Arial"/>
              </a:rPr>
              <a:t>po</a:t>
            </a:r>
            <a:r>
              <a:rPr b="0" lang="en-US" sz="3200" spc="-1" strike="noStrike">
                <a:solidFill>
                  <a:srgbClr val="ffffff"/>
                </a:solidFill>
                <a:latin typeface="Arial"/>
              </a:rPr>
              <a:t>siti</a:t>
            </a:r>
            <a:r>
              <a:rPr b="0" lang="en-US" sz="3200" spc="-1" strike="noStrike">
                <a:solidFill>
                  <a:srgbClr val="ffffff"/>
                </a:solidFill>
                <a:latin typeface="Arial"/>
              </a:rPr>
              <a:t>on</a:t>
            </a:r>
            <a:r>
              <a:rPr b="0" lang="en-US" sz="3200" spc="-1" strike="noStrike">
                <a:solidFill>
                  <a:srgbClr val="ffffff"/>
                </a:solidFill>
                <a:latin typeface="Arial"/>
              </a:rPr>
              <a:t>s </a:t>
            </a:r>
            <a:r>
              <a:rPr b="0" lang="en-US" sz="3200" spc="-1" strike="noStrike">
                <a:solidFill>
                  <a:srgbClr val="ffffff"/>
                </a:solidFill>
                <a:latin typeface="Arial"/>
              </a:rPr>
              <a:t>of </a:t>
            </a:r>
            <a:r>
              <a:rPr b="0" lang="en-US" sz="3200" spc="-1" strike="noStrike">
                <a:solidFill>
                  <a:srgbClr val="ffffff"/>
                </a:solidFill>
                <a:latin typeface="Arial"/>
              </a:rPr>
              <a:t>th</a:t>
            </a:r>
            <a:r>
              <a:rPr b="0" lang="en-US" sz="3200" spc="-1" strike="noStrike">
                <a:solidFill>
                  <a:srgbClr val="ffffff"/>
                </a:solidFill>
                <a:latin typeface="Arial"/>
              </a:rPr>
              <a:t>e </a:t>
            </a:r>
            <a:r>
              <a:rPr b="0" lang="en-US" sz="3200" spc="-1" strike="noStrike">
                <a:solidFill>
                  <a:srgbClr val="ffffff"/>
                </a:solidFill>
                <a:latin typeface="Arial"/>
              </a:rPr>
              <a:t>rot</a:t>
            </a:r>
            <a:r>
              <a:rPr b="0" lang="en-US" sz="3200" spc="-1" strike="noStrike">
                <a:solidFill>
                  <a:srgbClr val="ffffff"/>
                </a:solidFill>
                <a:latin typeface="Arial"/>
              </a:rPr>
              <a:t>or</a:t>
            </a:r>
            <a:r>
              <a:rPr b="0" lang="en-US" sz="3200" spc="-1" strike="noStrike">
                <a:solidFill>
                  <a:srgbClr val="ffffff"/>
                </a:solidFill>
                <a:latin typeface="Arial"/>
              </a:rPr>
              <a:t>s </a:t>
            </a:r>
            <a:r>
              <a:rPr b="0" lang="en-US" sz="3200" spc="-1" strike="noStrike">
                <a:solidFill>
                  <a:srgbClr val="ffffff"/>
                </a:solidFill>
                <a:latin typeface="Arial"/>
              </a:rPr>
              <a:t>w</a:t>
            </a:r>
            <a:r>
              <a:rPr b="0" lang="en-US" sz="3200" spc="-1" strike="noStrike">
                <a:solidFill>
                  <a:srgbClr val="ffffff"/>
                </a:solidFill>
                <a:latin typeface="Arial"/>
              </a:rPr>
              <a:t>er</a:t>
            </a:r>
            <a:r>
              <a:rPr b="0" lang="en-US" sz="3200" spc="-1" strike="noStrike">
                <a:solidFill>
                  <a:srgbClr val="ffffff"/>
                </a:solidFill>
                <a:latin typeface="Arial"/>
              </a:rPr>
              <a:t>e </a:t>
            </a:r>
            <a:r>
              <a:rPr b="0" lang="en-US" sz="3200" spc="-1" strike="noStrike">
                <a:solidFill>
                  <a:srgbClr val="ffffff"/>
                </a:solidFill>
                <a:latin typeface="Arial"/>
              </a:rPr>
              <a:t>to </a:t>
            </a:r>
            <a:r>
              <a:rPr b="0" lang="en-US" sz="3200" spc="-1" strike="noStrike">
                <a:solidFill>
                  <a:srgbClr val="ffffff"/>
                </a:solidFill>
                <a:latin typeface="Arial"/>
              </a:rPr>
              <a:t>be </a:t>
            </a:r>
            <a:r>
              <a:rPr b="0" lang="en-US" sz="3200" spc="-1" strike="noStrike">
                <a:solidFill>
                  <a:srgbClr val="ffffff"/>
                </a:solidFill>
                <a:latin typeface="Arial"/>
              </a:rPr>
              <a:t>se</a:t>
            </a:r>
            <a:r>
              <a:rPr b="0" lang="en-US" sz="3200" spc="-1" strike="noStrike">
                <a:solidFill>
                  <a:srgbClr val="ffffff"/>
                </a:solidFill>
                <a:latin typeface="Arial"/>
              </a:rPr>
              <a:t>t </a:t>
            </a:r>
            <a:r>
              <a:rPr b="0" lang="en-US" sz="3200" spc="-1" strike="noStrike">
                <a:solidFill>
                  <a:srgbClr val="ffffff"/>
                </a:solidFill>
                <a:latin typeface="Arial"/>
              </a:rPr>
              <a:t>ra</a:t>
            </a:r>
            <a:r>
              <a:rPr b="0" lang="en-US" sz="3200" spc="-1" strike="noStrike">
                <a:solidFill>
                  <a:srgbClr val="ffffff"/>
                </a:solidFill>
                <a:latin typeface="Arial"/>
              </a:rPr>
              <a:t>nd</a:t>
            </a:r>
            <a:r>
              <a:rPr b="0" lang="en-US" sz="3200" spc="-1" strike="noStrike">
                <a:solidFill>
                  <a:srgbClr val="ffffff"/>
                </a:solidFill>
                <a:latin typeface="Arial"/>
              </a:rPr>
              <a:t>o</a:t>
            </a:r>
            <a:r>
              <a:rPr b="0" lang="en-US" sz="3200" spc="-1" strike="noStrike">
                <a:solidFill>
                  <a:srgbClr val="ffffff"/>
                </a:solidFill>
                <a:latin typeface="Arial"/>
              </a:rPr>
              <a:t>ml</a:t>
            </a:r>
            <a:r>
              <a:rPr b="0" lang="en-US" sz="3200" spc="-1" strike="noStrike">
                <a:solidFill>
                  <a:srgbClr val="ffffff"/>
                </a:solidFill>
                <a:latin typeface="Arial"/>
              </a:rPr>
              <a:t>y </a:t>
            </a:r>
            <a:r>
              <a:rPr b="0" lang="en-US" sz="3200" spc="-1" strike="noStrike">
                <a:solidFill>
                  <a:srgbClr val="ffffff"/>
                </a:solidFill>
                <a:latin typeface="Arial"/>
              </a:rPr>
              <a:t>by </a:t>
            </a:r>
            <a:r>
              <a:rPr b="0" lang="en-US" sz="3200" spc="-1" strike="noStrike">
                <a:solidFill>
                  <a:srgbClr val="ffffff"/>
                </a:solidFill>
                <a:latin typeface="Arial"/>
              </a:rPr>
              <a:t>ha</a:t>
            </a:r>
            <a:r>
              <a:rPr b="0" lang="en-US" sz="3200" spc="-1" strike="noStrike">
                <a:solidFill>
                  <a:srgbClr val="ffffff"/>
                </a:solidFill>
                <a:latin typeface="Arial"/>
              </a:rPr>
              <a:t>nd </a:t>
            </a:r>
            <a:r>
              <a:rPr b="0" lang="en-US" sz="3200" spc="-1" strike="noStrike">
                <a:solidFill>
                  <a:srgbClr val="ffffff"/>
                </a:solidFill>
                <a:latin typeface="Arial"/>
              </a:rPr>
              <a:t>=&gt; </a:t>
            </a:r>
            <a:r>
              <a:rPr b="0" lang="en-US" sz="3200" spc="-1" strike="noStrike">
                <a:solidFill>
                  <a:srgbClr val="ffffff"/>
                </a:solidFill>
                <a:latin typeface="Arial"/>
              </a:rPr>
              <a:t>bi</a:t>
            </a:r>
            <a:r>
              <a:rPr b="0" lang="en-US" sz="3200" spc="-1" strike="noStrike">
                <a:solidFill>
                  <a:srgbClr val="ffffff"/>
                </a:solidFill>
                <a:latin typeface="Arial"/>
              </a:rPr>
              <a:t>as</a:t>
            </a:r>
            <a:r>
              <a:rPr b="0" lang="en-US" sz="3200" spc="-1" strike="noStrike">
                <a:solidFill>
                  <a:srgbClr val="ffffff"/>
                </a:solidFill>
                <a:latin typeface="Arial"/>
              </a:rPr>
              <a:t> </a:t>
            </a:r>
            <a:endParaRPr b="0" lang="en-US" sz="3200" spc="-1" strike="noStrike">
              <a:solidFill>
                <a:srgbClr val="ffffff"/>
              </a:solidFill>
              <a:latin typeface="Arial"/>
            </a:endParaRPr>
          </a:p>
        </p:txBody>
      </p:sp>
    </p:spTree>
  </p:cSld>
  <p:timing>
    <p:tnLst>
      <p:par>
        <p:cTn id="145" dur="indefinite" restart="never" nodeType="tmRoot">
          <p:childTnLst>
            <p:seq>
              <p:cTn id="146" dur="indefinite" nodeType="mainSeq">
                <p:childTnLst>
                  <p:par>
                    <p:cTn id="147" fill="hold">
                      <p:stCondLst>
                        <p:cond delay="indefinite"/>
                      </p:stCondLst>
                      <p:childTnLst>
                        <p:par>
                          <p:cTn id="148" fill="hold">
                            <p:stCondLst>
                              <p:cond delay="0"/>
                            </p:stCondLst>
                            <p:childTnLst>
                              <p:par>
                                <p:cTn id="149" nodeType="clickEffect" fill="hold" presetClass="entr" presetID="1">
                                  <p:stCondLst>
                                    <p:cond delay="0"/>
                                  </p:stCondLst>
                                  <p:childTnLst>
                                    <p:set>
                                      <p:cBhvr>
                                        <p:cTn id="150" dur="1" fill="hold">
                                          <p:stCondLst>
                                            <p:cond delay="0"/>
                                          </p:stCondLst>
                                        </p:cTn>
                                        <p:tgtEl>
                                          <p:spTgt spid="352">
                                            <p:txEl>
                                              <p:pRg st="0" end="0"/>
                                            </p:txEl>
                                          </p:spTgt>
                                        </p:tgtEl>
                                        <p:attrNameLst>
                                          <p:attrName>style.visibility</p:attrName>
                                        </p:attrNameLst>
                                      </p:cBhvr>
                                      <p:to>
                                        <p:strVal val="visible"/>
                                      </p:to>
                                    </p:set>
                                  </p:childTnLst>
                                </p:cTn>
                              </p:par>
                            </p:childTnLst>
                          </p:cTn>
                        </p:par>
                      </p:childTnLst>
                    </p:cTn>
                  </p:par>
                  <p:par>
                    <p:cTn id="151" fill="hold">
                      <p:stCondLst>
                        <p:cond delay="indefinite"/>
                      </p:stCondLst>
                      <p:childTnLst>
                        <p:par>
                          <p:cTn id="152" fill="hold">
                            <p:stCondLst>
                              <p:cond delay="0"/>
                            </p:stCondLst>
                            <p:childTnLst>
                              <p:par>
                                <p:cTn id="153" nodeType="clickEffect" fill="hold" presetClass="entr" presetID="1">
                                  <p:stCondLst>
                                    <p:cond delay="0"/>
                                  </p:stCondLst>
                                  <p:childTnLst>
                                    <p:set>
                                      <p:cBhvr>
                                        <p:cTn id="154" dur="1" fill="hold">
                                          <p:stCondLst>
                                            <p:cond delay="0"/>
                                          </p:stCondLst>
                                        </p:cTn>
                                        <p:tgtEl>
                                          <p:spTgt spid="352">
                                            <p:txEl>
                                              <p:pRg st="1" end="1"/>
                                            </p:txEl>
                                          </p:spTgt>
                                        </p:tgtEl>
                                        <p:attrNameLst>
                                          <p:attrName>style.visibility</p:attrName>
                                        </p:attrNameLst>
                                      </p:cBhvr>
                                      <p:to>
                                        <p:strVal val="visible"/>
                                      </p:to>
                                    </p:set>
                                  </p:childTnLst>
                                </p:cTn>
                              </p:par>
                            </p:childTnLst>
                          </p:cTn>
                        </p:par>
                      </p:childTnLst>
                    </p:cTn>
                  </p:par>
                  <p:par>
                    <p:cTn id="155" fill="hold">
                      <p:stCondLst>
                        <p:cond delay="indefinite"/>
                      </p:stCondLst>
                      <p:childTnLst>
                        <p:par>
                          <p:cTn id="156" fill="hold">
                            <p:stCondLst>
                              <p:cond delay="0"/>
                            </p:stCondLst>
                            <p:childTnLst>
                              <p:par>
                                <p:cTn id="157" nodeType="clickEffect" fill="hold" presetClass="entr" presetID="1">
                                  <p:stCondLst>
                                    <p:cond delay="0"/>
                                  </p:stCondLst>
                                  <p:childTnLst>
                                    <p:set>
                                      <p:cBhvr>
                                        <p:cTn id="158" dur="1" fill="hold">
                                          <p:stCondLst>
                                            <p:cond delay="0"/>
                                          </p:stCondLst>
                                        </p:cTn>
                                        <p:tgtEl>
                                          <p:spTgt spid="352">
                                            <p:txEl>
                                              <p:pRg st="2" end="2"/>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3" name="CustomShape 1"/>
          <p:cNvSpPr/>
          <p:nvPr/>
        </p:nvSpPr>
        <p:spPr>
          <a:xfrm>
            <a:off x="646200" y="452880"/>
            <a:ext cx="9403200" cy="1398960"/>
          </a:xfrm>
          <a:prstGeom prst="rect">
            <a:avLst/>
          </a:prstGeom>
          <a:noFill/>
          <a:ln>
            <a:noFill/>
          </a:ln>
        </p:spPr>
        <p:style>
          <a:lnRef idx="0"/>
          <a:fillRef idx="0"/>
          <a:effectRef idx="0"/>
          <a:fontRef idx="minor"/>
        </p:style>
        <p:txBody>
          <a:bodyPr lIns="0" rIns="0" tIns="0" bIns="0" anchor="ctr"/>
          <a:p>
            <a:pPr>
              <a:lnSpc>
                <a:spcPct val="100000"/>
              </a:lnSpc>
            </a:pPr>
            <a:r>
              <a:rPr b="0" lang="en-US" sz="4200" spc="-1" strike="noStrike">
                <a:solidFill>
                  <a:srgbClr val="ffffff"/>
                </a:solidFill>
                <a:latin typeface="Century Gothic"/>
                <a:ea typeface="DejaVu Sans"/>
              </a:rPr>
              <a:t>Human bias in randomness</a:t>
            </a:r>
            <a:endParaRPr b="0" lang="en-US" sz="4200" spc="-1" strike="noStrike">
              <a:latin typeface="Arial"/>
            </a:endParaRPr>
          </a:p>
        </p:txBody>
      </p:sp>
      <p:sp>
        <p:nvSpPr>
          <p:cNvPr id="354" name="CustomShape 2"/>
          <p:cNvSpPr/>
          <p:nvPr/>
        </p:nvSpPr>
        <p:spPr>
          <a:xfrm>
            <a:off x="1103400" y="2053080"/>
            <a:ext cx="8945280" cy="1999800"/>
          </a:xfrm>
          <a:prstGeom prst="rect">
            <a:avLst/>
          </a:prstGeom>
          <a:noFill/>
          <a:ln>
            <a:noFill/>
          </a:ln>
        </p:spPr>
        <p:style>
          <a:lnRef idx="0"/>
          <a:fillRef idx="0"/>
          <a:effectRef idx="0"/>
          <a:fontRef idx="minor"/>
        </p:style>
        <p:txBody>
          <a:bodyPr lIns="0" rIns="0" tIns="0" bIns="0">
            <a:normAutofit/>
          </a:bodyPr>
          <a:p>
            <a:pPr>
              <a:lnSpc>
                <a:spcPct val="100000"/>
              </a:lnSpc>
            </a:pPr>
            <a:r>
              <a:rPr b="0" lang="en-US" sz="3200" spc="-1" strike="noStrike">
                <a:solidFill>
                  <a:srgbClr val="ffffff"/>
                </a:solidFill>
                <a:latin typeface="Century Gothic"/>
                <a:ea typeface="Noto Sans CJK SC"/>
              </a:rPr>
              <a:t>1010010011110011010111001011110101000111000100000001111000111100011100010100001101000010100001101111</a:t>
            </a:r>
            <a:endParaRPr b="0" lang="en-US" sz="3200" spc="-1" strike="noStrike">
              <a:latin typeface="Arial"/>
            </a:endParaRPr>
          </a:p>
        </p:txBody>
      </p:sp>
      <p:sp>
        <p:nvSpPr>
          <p:cNvPr id="355" name="CustomShape 3"/>
          <p:cNvSpPr/>
          <p:nvPr/>
        </p:nvSpPr>
        <p:spPr>
          <a:xfrm>
            <a:off x="1103400" y="4244400"/>
            <a:ext cx="8945280" cy="1999800"/>
          </a:xfrm>
          <a:prstGeom prst="rect">
            <a:avLst/>
          </a:prstGeom>
          <a:noFill/>
          <a:ln>
            <a:noFill/>
          </a:ln>
        </p:spPr>
        <p:style>
          <a:lnRef idx="0"/>
          <a:fillRef idx="0"/>
          <a:effectRef idx="0"/>
          <a:fontRef idx="minor"/>
        </p:style>
        <p:txBody>
          <a:bodyPr lIns="0" rIns="0" tIns="0" bIns="0">
            <a:normAutofit/>
          </a:bodyPr>
          <a:p>
            <a:pPr>
              <a:lnSpc>
                <a:spcPct val="100000"/>
              </a:lnSpc>
            </a:pPr>
            <a:r>
              <a:rPr b="0" lang="en-US" sz="3200" spc="-1" strike="noStrike">
                <a:solidFill>
                  <a:srgbClr val="ffffff"/>
                </a:solidFill>
                <a:latin typeface="Century Gothic"/>
                <a:ea typeface="Noto Sans CJK SC"/>
              </a:rPr>
              <a:t>101101101101010101010101011010101010101010101010101010101010101010101001101010011010101010101010101</a:t>
            </a:r>
            <a:endParaRPr b="0" lang="en-US" sz="3200" spc="-1" strike="noStrike">
              <a:latin typeface="Arial"/>
            </a:endParaRPr>
          </a:p>
        </p:txBody>
      </p:sp>
    </p:spTree>
  </p:cSld>
  <p:timing>
    <p:tnLst>
      <p:par>
        <p:cTn id="159" dur="indefinite" restart="never" nodeType="tmRoot">
          <p:childTnLst>
            <p:seq>
              <p:cTn id="160" dur="indefinite" nodeType="mainSeq"/>
              <p:prevCondLst>
                <p:cond delay="0" evt="onPrev">
                  <p:tgtEl>
                    <p:sldTgt/>
                  </p:tgtEl>
                </p:cond>
              </p:prevCondLst>
              <p:nextCondLst>
                <p:cond delay="0" evt="onNext">
                  <p:tgtEl>
                    <p:sldTgt/>
                  </p:tgtEl>
                </p:cond>
              </p:nextCondLst>
            </p:seq>
          </p:childTnLst>
        </p:cTn>
      </p:par>
    </p:tnLst>
  </p:timing>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6" name="CustomShape 1"/>
          <p:cNvSpPr/>
          <p:nvPr/>
        </p:nvSpPr>
        <p:spPr>
          <a:xfrm>
            <a:off x="646200" y="452880"/>
            <a:ext cx="9403200" cy="1398960"/>
          </a:xfrm>
          <a:prstGeom prst="rect">
            <a:avLst/>
          </a:prstGeom>
          <a:noFill/>
          <a:ln>
            <a:noFill/>
          </a:ln>
        </p:spPr>
        <p:style>
          <a:lnRef idx="0"/>
          <a:fillRef idx="0"/>
          <a:effectRef idx="0"/>
          <a:fontRef idx="minor"/>
        </p:style>
        <p:txBody>
          <a:bodyPr lIns="0" rIns="0" tIns="0" bIns="0" anchor="ctr"/>
          <a:p>
            <a:pPr>
              <a:lnSpc>
                <a:spcPct val="100000"/>
              </a:lnSpc>
            </a:pPr>
            <a:r>
              <a:rPr b="0" lang="en-US" sz="4200" spc="-1" strike="noStrike">
                <a:solidFill>
                  <a:srgbClr val="ffffff"/>
                </a:solidFill>
                <a:latin typeface="Century Gothic"/>
                <a:ea typeface="DejaVu Sans"/>
              </a:rPr>
              <a:t>Frequency analysis:</a:t>
            </a:r>
            <a:endParaRPr b="0" lang="en-US" sz="4200" spc="-1" strike="noStrike">
              <a:latin typeface="Arial"/>
            </a:endParaRPr>
          </a:p>
        </p:txBody>
      </p:sp>
      <p:pic>
        <p:nvPicPr>
          <p:cNvPr id="357" name="" descr=""/>
          <p:cNvPicPr/>
          <p:nvPr/>
        </p:nvPicPr>
        <p:blipFill>
          <a:blip r:embed="rId1"/>
          <a:srcRect l="0" t="28157" r="66314" b="0"/>
          <a:stretch/>
        </p:blipFill>
        <p:spPr>
          <a:xfrm>
            <a:off x="6512040" y="1956960"/>
            <a:ext cx="1717200" cy="4248360"/>
          </a:xfrm>
          <a:prstGeom prst="rect">
            <a:avLst/>
          </a:prstGeom>
          <a:ln>
            <a:noFill/>
          </a:ln>
        </p:spPr>
      </p:pic>
      <p:pic>
        <p:nvPicPr>
          <p:cNvPr id="358" name="" descr=""/>
          <p:cNvPicPr/>
          <p:nvPr/>
        </p:nvPicPr>
        <p:blipFill>
          <a:blip r:embed="rId2"/>
          <a:srcRect l="0" t="28131" r="67583" b="0"/>
          <a:stretch/>
        </p:blipFill>
        <p:spPr>
          <a:xfrm>
            <a:off x="365760" y="1958040"/>
            <a:ext cx="1645560" cy="4259880"/>
          </a:xfrm>
          <a:prstGeom prst="rect">
            <a:avLst/>
          </a:prstGeom>
          <a:ln>
            <a:noFill/>
          </a:ln>
        </p:spPr>
      </p:pic>
      <p:pic>
        <p:nvPicPr>
          <p:cNvPr id="359" name="" descr=""/>
          <p:cNvPicPr/>
          <p:nvPr/>
        </p:nvPicPr>
        <p:blipFill>
          <a:blip r:embed="rId3"/>
          <a:srcRect l="31992" t="29931" r="34000" b="0"/>
          <a:stretch/>
        </p:blipFill>
        <p:spPr>
          <a:xfrm>
            <a:off x="1920240" y="2012760"/>
            <a:ext cx="2036520" cy="4205160"/>
          </a:xfrm>
          <a:prstGeom prst="rect">
            <a:avLst/>
          </a:prstGeom>
          <a:ln>
            <a:noFill/>
          </a:ln>
        </p:spPr>
      </p:pic>
      <p:pic>
        <p:nvPicPr>
          <p:cNvPr id="360" name="" descr=""/>
          <p:cNvPicPr/>
          <p:nvPr/>
        </p:nvPicPr>
        <p:blipFill>
          <a:blip r:embed="rId4"/>
          <a:srcRect l="33310" t="29984" r="33341" b="0"/>
          <a:stretch/>
        </p:blipFill>
        <p:spPr>
          <a:xfrm>
            <a:off x="8229240" y="1999080"/>
            <a:ext cx="2011320" cy="4206240"/>
          </a:xfrm>
          <a:prstGeom prst="rect">
            <a:avLst/>
          </a:prstGeom>
          <a:ln>
            <a:noFill/>
          </a:ln>
        </p:spPr>
      </p:pic>
      <p:pic>
        <p:nvPicPr>
          <p:cNvPr id="361" name="" descr=""/>
          <p:cNvPicPr/>
          <p:nvPr/>
        </p:nvPicPr>
        <p:blipFill>
          <a:blip r:embed="rId5"/>
          <a:srcRect l="65992" t="29129" r="0" b="0"/>
          <a:stretch/>
        </p:blipFill>
        <p:spPr>
          <a:xfrm>
            <a:off x="3931920" y="1852920"/>
            <a:ext cx="2089800" cy="4365000"/>
          </a:xfrm>
          <a:prstGeom prst="rect">
            <a:avLst/>
          </a:prstGeom>
          <a:ln>
            <a:noFill/>
          </a:ln>
        </p:spPr>
      </p:pic>
      <p:pic>
        <p:nvPicPr>
          <p:cNvPr id="362" name="" descr=""/>
          <p:cNvPicPr/>
          <p:nvPr/>
        </p:nvPicPr>
        <p:blipFill>
          <a:blip r:embed="rId6"/>
          <a:srcRect l="65718" t="27992" r="0" b="0"/>
          <a:stretch/>
        </p:blipFill>
        <p:spPr>
          <a:xfrm>
            <a:off x="10240560" y="1920240"/>
            <a:ext cx="2048040" cy="4285080"/>
          </a:xfrm>
          <a:prstGeom prst="rect">
            <a:avLst/>
          </a:prstGeom>
          <a:ln>
            <a:noFill/>
          </a:ln>
        </p:spPr>
      </p:pic>
    </p:spTree>
  </p:cSld>
  <p:timing>
    <p:tnLst>
      <p:par>
        <p:cTn id="161" dur="indefinite" restart="never" nodeType="tmRoot">
          <p:childTnLst>
            <p:seq>
              <p:cTn id="162" dur="indefinite" nodeType="mainSeq">
                <p:childTnLst>
                  <p:par>
                    <p:cTn id="163" fill="hold">
                      <p:stCondLst>
                        <p:cond delay="indefinite"/>
                      </p:stCondLst>
                      <p:childTnLst>
                        <p:par>
                          <p:cTn id="164" fill="hold">
                            <p:stCondLst>
                              <p:cond delay="0"/>
                            </p:stCondLst>
                            <p:childTnLst>
                              <p:par>
                                <p:cTn id="165" nodeType="clickEffect" fill="hold" presetClass="entr" presetID="1">
                                  <p:stCondLst>
                                    <p:cond delay="0"/>
                                  </p:stCondLst>
                                  <p:childTnLst>
                                    <p:set>
                                      <p:cBhvr>
                                        <p:cTn id="166" dur="1" fill="hold">
                                          <p:stCondLst>
                                            <p:cond delay="0"/>
                                          </p:stCondLst>
                                        </p:cTn>
                                        <p:tgtEl>
                                          <p:spTgt spid="357"/>
                                        </p:tgtEl>
                                        <p:attrNameLst>
                                          <p:attrName>style.visibility</p:attrName>
                                        </p:attrNameLst>
                                      </p:cBhvr>
                                      <p:to>
                                        <p:strVal val="visible"/>
                                      </p:to>
                                    </p:set>
                                  </p:childTnLst>
                                </p:cTn>
                              </p:par>
                              <p:par>
                                <p:cTn id="167" nodeType="withEffect" fill="hold" presetClass="entr" presetID="1">
                                  <p:stCondLst>
                                    <p:cond delay="0"/>
                                  </p:stCondLst>
                                  <p:childTnLst>
                                    <p:set>
                                      <p:cBhvr>
                                        <p:cTn id="168" dur="1" fill="hold">
                                          <p:stCondLst>
                                            <p:cond delay="0"/>
                                          </p:stCondLst>
                                        </p:cTn>
                                        <p:tgtEl>
                                          <p:spTgt spid="358"/>
                                        </p:tgtEl>
                                        <p:attrNameLst>
                                          <p:attrName>style.visibility</p:attrName>
                                        </p:attrNameLst>
                                      </p:cBhvr>
                                      <p:to>
                                        <p:strVal val="visible"/>
                                      </p:to>
                                    </p:set>
                                  </p:childTnLst>
                                </p:cTn>
                              </p:par>
                            </p:childTnLst>
                          </p:cTn>
                        </p:par>
                      </p:childTnLst>
                    </p:cTn>
                  </p:par>
                  <p:par>
                    <p:cTn id="169" fill="hold">
                      <p:stCondLst>
                        <p:cond delay="indefinite"/>
                      </p:stCondLst>
                      <p:childTnLst>
                        <p:par>
                          <p:cTn id="170" fill="hold">
                            <p:stCondLst>
                              <p:cond delay="0"/>
                            </p:stCondLst>
                            <p:childTnLst>
                              <p:par>
                                <p:cTn id="171" nodeType="clickEffect" fill="hold" presetClass="entr" presetID="1">
                                  <p:stCondLst>
                                    <p:cond delay="0"/>
                                  </p:stCondLst>
                                  <p:childTnLst>
                                    <p:set>
                                      <p:cBhvr>
                                        <p:cTn id="172" dur="1" fill="hold">
                                          <p:stCondLst>
                                            <p:cond delay="0"/>
                                          </p:stCondLst>
                                        </p:cTn>
                                        <p:tgtEl>
                                          <p:spTgt spid="360"/>
                                        </p:tgtEl>
                                        <p:attrNameLst>
                                          <p:attrName>style.visibility</p:attrName>
                                        </p:attrNameLst>
                                      </p:cBhvr>
                                      <p:to>
                                        <p:strVal val="visible"/>
                                      </p:to>
                                    </p:set>
                                  </p:childTnLst>
                                </p:cTn>
                              </p:par>
                            </p:childTnLst>
                          </p:cTn>
                        </p:par>
                      </p:childTnLst>
                    </p:cTn>
                  </p:par>
                  <p:par>
                    <p:cTn id="173" fill="hold">
                      <p:stCondLst>
                        <p:cond delay="indefinite"/>
                      </p:stCondLst>
                      <p:childTnLst>
                        <p:par>
                          <p:cTn id="174" fill="hold">
                            <p:stCondLst>
                              <p:cond delay="0"/>
                            </p:stCondLst>
                            <p:childTnLst>
                              <p:par>
                                <p:cTn id="175" nodeType="clickEffect" fill="hold" presetClass="entr" presetID="1">
                                  <p:stCondLst>
                                    <p:cond delay="0"/>
                                  </p:stCondLst>
                                  <p:childTnLst>
                                    <p:set>
                                      <p:cBhvr>
                                        <p:cTn id="176" dur="1" fill="hold">
                                          <p:stCondLst>
                                            <p:cond delay="0"/>
                                          </p:stCondLst>
                                        </p:cTn>
                                        <p:tgtEl>
                                          <p:spTgt spid="359"/>
                                        </p:tgtEl>
                                        <p:attrNameLst>
                                          <p:attrName>style.visibility</p:attrName>
                                        </p:attrNameLst>
                                      </p:cBhvr>
                                      <p:to>
                                        <p:strVal val="visible"/>
                                      </p:to>
                                    </p:set>
                                  </p:childTnLst>
                                </p:cTn>
                              </p:par>
                            </p:childTnLst>
                          </p:cTn>
                        </p:par>
                      </p:childTnLst>
                    </p:cTn>
                  </p:par>
                  <p:par>
                    <p:cTn id="177" fill="hold">
                      <p:stCondLst>
                        <p:cond delay="indefinite"/>
                      </p:stCondLst>
                      <p:childTnLst>
                        <p:par>
                          <p:cTn id="178" fill="hold">
                            <p:stCondLst>
                              <p:cond delay="0"/>
                            </p:stCondLst>
                            <p:childTnLst>
                              <p:par>
                                <p:cTn id="179" nodeType="clickEffect" fill="hold" presetClass="entr" presetID="1">
                                  <p:stCondLst>
                                    <p:cond delay="0"/>
                                  </p:stCondLst>
                                  <p:childTnLst>
                                    <p:set>
                                      <p:cBhvr>
                                        <p:cTn id="180" dur="1" fill="hold">
                                          <p:stCondLst>
                                            <p:cond delay="0"/>
                                          </p:stCondLst>
                                        </p:cTn>
                                        <p:tgtEl>
                                          <p:spTgt spid="361"/>
                                        </p:tgtEl>
                                        <p:attrNameLst>
                                          <p:attrName>style.visibility</p:attrName>
                                        </p:attrNameLst>
                                      </p:cBhvr>
                                      <p:to>
                                        <p:strVal val="visible"/>
                                      </p:to>
                                    </p:set>
                                  </p:childTnLst>
                                </p:cTn>
                              </p:par>
                            </p:childTnLst>
                          </p:cTn>
                        </p:par>
                      </p:childTnLst>
                    </p:cTn>
                  </p:par>
                  <p:par>
                    <p:cTn id="181" fill="hold">
                      <p:stCondLst>
                        <p:cond delay="indefinite"/>
                      </p:stCondLst>
                      <p:childTnLst>
                        <p:par>
                          <p:cTn id="182" fill="hold">
                            <p:stCondLst>
                              <p:cond delay="0"/>
                            </p:stCondLst>
                            <p:childTnLst>
                              <p:par>
                                <p:cTn id="183" nodeType="clickEffect" fill="hold" presetClass="entr" presetID="1">
                                  <p:stCondLst>
                                    <p:cond delay="0"/>
                                  </p:stCondLst>
                                  <p:childTnLst>
                                    <p:set>
                                      <p:cBhvr>
                                        <p:cTn id="184" dur="1" fill="hold">
                                          <p:stCondLst>
                                            <p:cond delay="0"/>
                                          </p:stCondLst>
                                        </p:cTn>
                                        <p:tgtEl>
                                          <p:spTgt spid="362"/>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3" name="TextShape 1"/>
          <p:cNvSpPr txBox="1"/>
          <p:nvPr/>
        </p:nvSpPr>
        <p:spPr>
          <a:xfrm>
            <a:off x="-608760" y="227160"/>
            <a:ext cx="11855880" cy="1144440"/>
          </a:xfrm>
          <a:prstGeom prst="rect">
            <a:avLst/>
          </a:prstGeom>
          <a:noFill/>
          <a:ln>
            <a:noFill/>
          </a:ln>
        </p:spPr>
        <p:txBody>
          <a:bodyPr lIns="0" rIns="0" tIns="0" bIns="0" anchor="ctr"/>
          <a:p>
            <a:pPr algn="ctr"/>
            <a:r>
              <a:rPr b="0" lang="en-US" sz="4400" spc="-1" strike="noStrike">
                <a:solidFill>
                  <a:srgbClr val="ffffff"/>
                </a:solidFill>
                <a:latin typeface="Arial"/>
              </a:rPr>
              <a:t>Claude Shannon, the KGB and walnuts</a:t>
            </a:r>
            <a:endParaRPr b="0" lang="en-US" sz="4400" spc="-1" strike="noStrike">
              <a:solidFill>
                <a:srgbClr val="ffffff"/>
              </a:solidFill>
              <a:latin typeface="Arial"/>
            </a:endParaRPr>
          </a:p>
        </p:txBody>
      </p:sp>
      <p:sp>
        <p:nvSpPr>
          <p:cNvPr id="364" name="TextShape 2"/>
          <p:cNvSpPr txBox="1"/>
          <p:nvPr/>
        </p:nvSpPr>
        <p:spPr>
          <a:xfrm>
            <a:off x="609480" y="1604520"/>
            <a:ext cx="10729080" cy="4796280"/>
          </a:xfrm>
          <a:prstGeom prst="rect">
            <a:avLst/>
          </a:prstGeom>
          <a:noFill/>
          <a:ln>
            <a:noFill/>
          </a:ln>
        </p:spPr>
        <p:txBody>
          <a:bodyPr lIns="0" rIns="0" tIns="0" bIns="0"/>
          <a:p>
            <a:pPr marL="216000" indent="-216000">
              <a:spcAft>
                <a:spcPts val="1585"/>
              </a:spcAft>
              <a:buClr>
                <a:srgbClr val="ffffff"/>
              </a:buClr>
              <a:buSzPct val="45000"/>
              <a:buFont typeface="Wingdings" charset="2"/>
              <a:buChar char=""/>
            </a:pPr>
            <a:r>
              <a:rPr b="0" lang="en-US" sz="3200" spc="-1" strike="noStrike">
                <a:solidFill>
                  <a:srgbClr val="ffffff"/>
                </a:solidFill>
                <a:latin typeface="Arial"/>
              </a:rPr>
              <a:t>Mathem</a:t>
            </a:r>
            <a:r>
              <a:rPr b="0" lang="en-US" sz="3200" spc="-1" strike="noStrike">
                <a:solidFill>
                  <a:srgbClr val="ffffff"/>
                </a:solidFill>
                <a:latin typeface="Arial"/>
              </a:rPr>
              <a:t>atical </a:t>
            </a:r>
            <a:r>
              <a:rPr b="0" lang="en-US" sz="3200" spc="-1" strike="noStrike">
                <a:solidFill>
                  <a:srgbClr val="ffffff"/>
                </a:solidFill>
                <a:latin typeface="Arial"/>
              </a:rPr>
              <a:t>proof </a:t>
            </a:r>
            <a:r>
              <a:rPr b="0" lang="en-US" sz="3200" spc="-1" strike="noStrike">
                <a:solidFill>
                  <a:srgbClr val="ffffff"/>
                </a:solidFill>
                <a:latin typeface="Arial"/>
              </a:rPr>
              <a:t>that the </a:t>
            </a:r>
            <a:r>
              <a:rPr b="0" lang="en-US" sz="3200" spc="-1" strike="noStrike">
                <a:solidFill>
                  <a:srgbClr val="ffffff"/>
                </a:solidFill>
                <a:latin typeface="Arial"/>
              </a:rPr>
              <a:t>one-time </a:t>
            </a:r>
            <a:r>
              <a:rPr b="0" lang="en-US" sz="3200" spc="-1" strike="noStrike">
                <a:solidFill>
                  <a:srgbClr val="ffffff"/>
                </a:solidFill>
                <a:latin typeface="Arial"/>
              </a:rPr>
              <a:t>pad is </a:t>
            </a:r>
            <a:r>
              <a:rPr b="0" lang="en-US" sz="3200" spc="-1" strike="noStrike">
                <a:solidFill>
                  <a:srgbClr val="ffffff"/>
                </a:solidFill>
                <a:latin typeface="Arial"/>
              </a:rPr>
              <a:t>unbreak</a:t>
            </a:r>
            <a:r>
              <a:rPr b="0" lang="en-US" sz="3200" spc="-1" strike="noStrike">
                <a:solidFill>
                  <a:srgbClr val="ffffff"/>
                </a:solidFill>
                <a:latin typeface="Arial"/>
              </a:rPr>
              <a:t>able</a:t>
            </a:r>
            <a:endParaRPr b="0" lang="en-US" sz="3200" spc="-1" strike="noStrike">
              <a:solidFill>
                <a:srgbClr val="ffffff"/>
              </a:solidFill>
              <a:latin typeface="Arial"/>
            </a:endParaRPr>
          </a:p>
          <a:p>
            <a:pPr lvl="1" marL="658440">
              <a:spcAft>
                <a:spcPts val="1585"/>
              </a:spcAft>
              <a:buClr>
                <a:srgbClr val="ffffff"/>
              </a:buClr>
              <a:buSzPct val="45000"/>
              <a:buFont typeface="Wingdings" charset="2"/>
              <a:buChar char=""/>
            </a:pPr>
            <a:r>
              <a:rPr b="0" lang="en-US" sz="3200" spc="-1" strike="noStrike">
                <a:solidFill>
                  <a:srgbClr val="ffffff"/>
                </a:solidFill>
                <a:latin typeface="Arial"/>
              </a:rPr>
              <a:t>Co</a:t>
            </a:r>
            <a:r>
              <a:rPr b="0" lang="en-US" sz="3200" spc="-1" strike="noStrike">
                <a:solidFill>
                  <a:srgbClr val="ffffff"/>
                </a:solidFill>
                <a:latin typeface="Arial"/>
              </a:rPr>
              <a:t>mpl</a:t>
            </a:r>
            <a:r>
              <a:rPr b="0" lang="en-US" sz="3200" spc="-1" strike="noStrike">
                <a:solidFill>
                  <a:srgbClr val="ffffff"/>
                </a:solidFill>
                <a:latin typeface="Arial"/>
              </a:rPr>
              <a:t>etel</a:t>
            </a:r>
            <a:r>
              <a:rPr b="0" lang="en-US" sz="3200" spc="-1" strike="noStrike">
                <a:solidFill>
                  <a:srgbClr val="ffffff"/>
                </a:solidFill>
                <a:latin typeface="Arial"/>
              </a:rPr>
              <a:t>y </a:t>
            </a:r>
            <a:r>
              <a:rPr b="0" lang="en-US" sz="3200" spc="-1" strike="noStrike">
                <a:solidFill>
                  <a:srgbClr val="ffffff"/>
                </a:solidFill>
                <a:latin typeface="Arial"/>
              </a:rPr>
              <a:t>ran</a:t>
            </a:r>
            <a:r>
              <a:rPr b="0" lang="en-US" sz="3200" spc="-1" strike="noStrike">
                <a:solidFill>
                  <a:srgbClr val="ffffff"/>
                </a:solidFill>
                <a:latin typeface="Arial"/>
              </a:rPr>
              <a:t>do</a:t>
            </a:r>
            <a:r>
              <a:rPr b="0" lang="en-US" sz="3200" spc="-1" strike="noStrike">
                <a:solidFill>
                  <a:srgbClr val="ffffff"/>
                </a:solidFill>
                <a:latin typeface="Arial"/>
              </a:rPr>
              <a:t>m </a:t>
            </a:r>
            <a:r>
              <a:rPr b="0" lang="en-US" sz="3200" spc="-1" strike="noStrike">
                <a:solidFill>
                  <a:srgbClr val="ffffff"/>
                </a:solidFill>
                <a:latin typeface="Arial"/>
              </a:rPr>
              <a:t>key</a:t>
            </a:r>
            <a:endParaRPr b="0" lang="en-US" sz="3200" spc="-1" strike="noStrike">
              <a:solidFill>
                <a:srgbClr val="ffffff"/>
              </a:solidFill>
              <a:latin typeface="Arial"/>
            </a:endParaRPr>
          </a:p>
          <a:p>
            <a:pPr lvl="1" marL="658440">
              <a:spcAft>
                <a:spcPts val="1585"/>
              </a:spcAft>
              <a:buClr>
                <a:srgbClr val="ffffff"/>
              </a:buClr>
              <a:buSzPct val="45000"/>
              <a:buFont typeface="Wingdings" charset="2"/>
              <a:buChar char=""/>
            </a:pPr>
            <a:r>
              <a:rPr b="0" lang="en-US" sz="3200" spc="-1" strike="noStrike">
                <a:solidFill>
                  <a:srgbClr val="ffffff"/>
                </a:solidFill>
                <a:latin typeface="Arial"/>
              </a:rPr>
              <a:t>Equ</a:t>
            </a:r>
            <a:r>
              <a:rPr b="0" lang="en-US" sz="3200" spc="-1" strike="noStrike">
                <a:solidFill>
                  <a:srgbClr val="ffffff"/>
                </a:solidFill>
                <a:latin typeface="Arial"/>
              </a:rPr>
              <a:t>als </a:t>
            </a:r>
            <a:r>
              <a:rPr b="0" lang="en-US" sz="3200" spc="-1" strike="noStrike">
                <a:solidFill>
                  <a:srgbClr val="ffffff"/>
                </a:solidFill>
                <a:latin typeface="Arial"/>
              </a:rPr>
              <a:t>plai</a:t>
            </a:r>
            <a:r>
              <a:rPr b="0" lang="en-US" sz="3200" spc="-1" strike="noStrike">
                <a:solidFill>
                  <a:srgbClr val="ffffff"/>
                </a:solidFill>
                <a:latin typeface="Arial"/>
              </a:rPr>
              <a:t>nte</a:t>
            </a:r>
            <a:r>
              <a:rPr b="0" lang="en-US" sz="3200" spc="-1" strike="noStrike">
                <a:solidFill>
                  <a:srgbClr val="ffffff"/>
                </a:solidFill>
                <a:latin typeface="Arial"/>
              </a:rPr>
              <a:t>xt </a:t>
            </a:r>
            <a:r>
              <a:rPr b="0" lang="en-US" sz="3200" spc="-1" strike="noStrike">
                <a:solidFill>
                  <a:srgbClr val="ffffff"/>
                </a:solidFill>
                <a:latin typeface="Arial"/>
              </a:rPr>
              <a:t>in </a:t>
            </a:r>
            <a:r>
              <a:rPr b="0" lang="en-US" sz="3200" spc="-1" strike="noStrike">
                <a:solidFill>
                  <a:srgbClr val="ffffff"/>
                </a:solidFill>
                <a:latin typeface="Arial"/>
              </a:rPr>
              <a:t>len</a:t>
            </a:r>
            <a:r>
              <a:rPr b="0" lang="en-US" sz="3200" spc="-1" strike="noStrike">
                <a:solidFill>
                  <a:srgbClr val="ffffff"/>
                </a:solidFill>
                <a:latin typeface="Arial"/>
              </a:rPr>
              <a:t>gth </a:t>
            </a:r>
            <a:r>
              <a:rPr b="0" lang="en-US" sz="3200" spc="-1" strike="noStrike">
                <a:solidFill>
                  <a:srgbClr val="ffffff"/>
                </a:solidFill>
                <a:latin typeface="Arial"/>
              </a:rPr>
              <a:t>(no </a:t>
            </a:r>
            <a:r>
              <a:rPr b="0" lang="en-US" sz="3200" spc="-1" strike="noStrike">
                <a:solidFill>
                  <a:srgbClr val="ffffff"/>
                </a:solidFill>
                <a:latin typeface="Arial"/>
              </a:rPr>
              <a:t>rep</a:t>
            </a:r>
            <a:r>
              <a:rPr b="0" lang="en-US" sz="3200" spc="-1" strike="noStrike">
                <a:solidFill>
                  <a:srgbClr val="ffffff"/>
                </a:solidFill>
                <a:latin typeface="Arial"/>
              </a:rPr>
              <a:t>etiti</a:t>
            </a:r>
            <a:r>
              <a:rPr b="0" lang="en-US" sz="3200" spc="-1" strike="noStrike">
                <a:solidFill>
                  <a:srgbClr val="ffffff"/>
                </a:solidFill>
                <a:latin typeface="Arial"/>
              </a:rPr>
              <a:t>on)</a:t>
            </a:r>
            <a:endParaRPr b="0" lang="en-US" sz="3200" spc="-1" strike="noStrike">
              <a:solidFill>
                <a:srgbClr val="ffffff"/>
              </a:solidFill>
              <a:latin typeface="Arial"/>
            </a:endParaRPr>
          </a:p>
          <a:p>
            <a:pPr lvl="1" marL="658440">
              <a:spcAft>
                <a:spcPts val="1585"/>
              </a:spcAft>
              <a:buClr>
                <a:srgbClr val="ffffff"/>
              </a:buClr>
              <a:buSzPct val="45000"/>
              <a:buFont typeface="Wingdings" charset="2"/>
              <a:buChar char=""/>
            </a:pPr>
            <a:r>
              <a:rPr b="0" lang="en-US" sz="3200" spc="-1" strike="noStrike">
                <a:solidFill>
                  <a:srgbClr val="ffffff"/>
                </a:solidFill>
                <a:latin typeface="Arial"/>
              </a:rPr>
              <a:t>Nev</a:t>
            </a:r>
            <a:r>
              <a:rPr b="0" lang="en-US" sz="3200" spc="-1" strike="noStrike">
                <a:solidFill>
                  <a:srgbClr val="ffffff"/>
                </a:solidFill>
                <a:latin typeface="Arial"/>
              </a:rPr>
              <a:t>er </a:t>
            </a:r>
            <a:r>
              <a:rPr b="0" lang="en-US" sz="3200" spc="-1" strike="noStrike">
                <a:solidFill>
                  <a:srgbClr val="ffffff"/>
                </a:solidFill>
                <a:latin typeface="Arial"/>
              </a:rPr>
              <a:t>reu</a:t>
            </a:r>
            <a:r>
              <a:rPr b="0" lang="en-US" sz="3200" spc="-1" strike="noStrike">
                <a:solidFill>
                  <a:srgbClr val="ffffff"/>
                </a:solidFill>
                <a:latin typeface="Arial"/>
              </a:rPr>
              <a:t>sed </a:t>
            </a:r>
            <a:r>
              <a:rPr b="0" lang="en-US" sz="3200" spc="-1" strike="noStrike">
                <a:solidFill>
                  <a:srgbClr val="ffffff"/>
                </a:solidFill>
                <a:latin typeface="Arial"/>
              </a:rPr>
              <a:t>(=&gt; </a:t>
            </a:r>
            <a:r>
              <a:rPr b="0" lang="en-US" sz="3200" spc="-1" strike="noStrike">
                <a:solidFill>
                  <a:srgbClr val="ffffff"/>
                </a:solidFill>
                <a:latin typeface="Arial"/>
              </a:rPr>
              <a:t>one</a:t>
            </a:r>
            <a:r>
              <a:rPr b="0" lang="en-US" sz="3200" spc="-1" strike="noStrike">
                <a:solidFill>
                  <a:srgbClr val="ffffff"/>
                </a:solidFill>
                <a:latin typeface="Arial"/>
              </a:rPr>
              <a:t>-</a:t>
            </a:r>
            <a:r>
              <a:rPr b="0" lang="en-US" sz="3200" spc="-1" strike="noStrike">
                <a:solidFill>
                  <a:srgbClr val="ffffff"/>
                </a:solidFill>
                <a:latin typeface="Arial"/>
              </a:rPr>
              <a:t>tim</a:t>
            </a:r>
            <a:r>
              <a:rPr b="0" lang="en-US" sz="3200" spc="-1" strike="noStrike">
                <a:solidFill>
                  <a:srgbClr val="ffffff"/>
                </a:solidFill>
                <a:latin typeface="Arial"/>
              </a:rPr>
              <a:t>e)</a:t>
            </a:r>
            <a:endParaRPr b="0" lang="en-US" sz="3200" spc="-1" strike="noStrike">
              <a:solidFill>
                <a:srgbClr val="ffffff"/>
              </a:solidFill>
              <a:latin typeface="Arial"/>
            </a:endParaRPr>
          </a:p>
          <a:p>
            <a:pPr lvl="1" marL="658440">
              <a:spcAft>
                <a:spcPts val="1585"/>
              </a:spcAft>
              <a:buClr>
                <a:srgbClr val="ffffff"/>
              </a:buClr>
              <a:buSzPct val="45000"/>
              <a:buFont typeface="Wingdings" charset="2"/>
              <a:buChar char=""/>
            </a:pPr>
            <a:r>
              <a:rPr b="0" lang="en-US" sz="3200" spc="-1" strike="noStrike">
                <a:solidFill>
                  <a:srgbClr val="ffffff"/>
                </a:solidFill>
                <a:latin typeface="Arial"/>
              </a:rPr>
              <a:t>Per</a:t>
            </a:r>
            <a:r>
              <a:rPr b="0" lang="en-US" sz="3200" spc="-1" strike="noStrike">
                <a:solidFill>
                  <a:srgbClr val="ffffff"/>
                </a:solidFill>
                <a:latin typeface="Arial"/>
              </a:rPr>
              <a:t>fect</a:t>
            </a:r>
            <a:r>
              <a:rPr b="0" lang="en-US" sz="3200" spc="-1" strike="noStrike">
                <a:solidFill>
                  <a:srgbClr val="ffffff"/>
                </a:solidFill>
                <a:latin typeface="Arial"/>
              </a:rPr>
              <a:t>ly </a:t>
            </a:r>
            <a:r>
              <a:rPr b="0" lang="en-US" sz="3200" spc="-1" strike="noStrike">
                <a:solidFill>
                  <a:srgbClr val="ffffff"/>
                </a:solidFill>
                <a:latin typeface="Arial"/>
              </a:rPr>
              <a:t>sec</a:t>
            </a:r>
            <a:r>
              <a:rPr b="0" lang="en-US" sz="3200" spc="-1" strike="noStrike">
                <a:solidFill>
                  <a:srgbClr val="ffffff"/>
                </a:solidFill>
                <a:latin typeface="Arial"/>
              </a:rPr>
              <a:t>ret </a:t>
            </a:r>
            <a:r>
              <a:rPr b="0" lang="en-US" sz="3200" spc="-1" strike="noStrike">
                <a:solidFill>
                  <a:srgbClr val="ffffff"/>
                </a:solidFill>
                <a:latin typeface="Arial"/>
              </a:rPr>
              <a:t>key</a:t>
            </a:r>
            <a:endParaRPr b="0" lang="en-US" sz="3200" spc="-1" strike="noStrike">
              <a:solidFill>
                <a:srgbClr val="ffffff"/>
              </a:solidFill>
              <a:latin typeface="Arial"/>
            </a:endParaRPr>
          </a:p>
          <a:p>
            <a:pPr marL="216000" indent="-216000">
              <a:spcAft>
                <a:spcPts val="1585"/>
              </a:spcAft>
              <a:buClr>
                <a:srgbClr val="ffffff"/>
              </a:buClr>
              <a:buSzPct val="45000"/>
              <a:buFont typeface="Wingdings" charset="2"/>
              <a:buChar char=""/>
            </a:pPr>
            <a:r>
              <a:rPr b="0" lang="en-US" sz="3200" spc="-1" strike="noStrike">
                <a:solidFill>
                  <a:srgbClr val="ffffff"/>
                </a:solidFill>
                <a:latin typeface="Arial"/>
              </a:rPr>
              <a:t>Difficult </a:t>
            </a:r>
            <a:r>
              <a:rPr b="0" lang="en-US" sz="3200" spc="-1" strike="noStrike">
                <a:solidFill>
                  <a:srgbClr val="ffffff"/>
                </a:solidFill>
                <a:latin typeface="Arial"/>
              </a:rPr>
              <a:t>key </a:t>
            </a:r>
            <a:r>
              <a:rPr b="0" lang="en-US" sz="3200" spc="-1" strike="noStrike">
                <a:solidFill>
                  <a:srgbClr val="ffffff"/>
                </a:solidFill>
                <a:latin typeface="Arial"/>
              </a:rPr>
              <a:t>distributi</a:t>
            </a:r>
            <a:r>
              <a:rPr b="0" lang="en-US" sz="3200" spc="-1" strike="noStrike">
                <a:solidFill>
                  <a:srgbClr val="ffffff"/>
                </a:solidFill>
                <a:latin typeface="Arial"/>
              </a:rPr>
              <a:t>on</a:t>
            </a:r>
            <a:endParaRPr b="0" lang="en-US" sz="3200" spc="-1" strike="noStrike">
              <a:solidFill>
                <a:srgbClr val="ffffff"/>
              </a:solidFill>
              <a:latin typeface="Arial"/>
            </a:endParaRPr>
          </a:p>
          <a:p>
            <a:pPr marL="216000" indent="-216000">
              <a:spcAft>
                <a:spcPts val="1585"/>
              </a:spcAft>
              <a:buClr>
                <a:srgbClr val="ffffff"/>
              </a:buClr>
              <a:buSzPct val="45000"/>
              <a:buFont typeface="Wingdings" charset="2"/>
              <a:buChar char=""/>
            </a:pPr>
            <a:r>
              <a:rPr b="0" lang="en-US" sz="3200" spc="-1" strike="noStrike">
                <a:solidFill>
                  <a:srgbClr val="ffffff"/>
                </a:solidFill>
                <a:latin typeface="Arial"/>
              </a:rPr>
              <a:t>KGB </a:t>
            </a:r>
            <a:r>
              <a:rPr b="0" lang="en-US" sz="3200" spc="-1" strike="noStrike">
                <a:solidFill>
                  <a:srgbClr val="ffffff"/>
                </a:solidFill>
                <a:latin typeface="Arial"/>
              </a:rPr>
              <a:t>agents </a:t>
            </a:r>
            <a:r>
              <a:rPr b="0" lang="en-US" sz="3200" spc="-1" strike="noStrike">
                <a:solidFill>
                  <a:srgbClr val="ffffff"/>
                </a:solidFill>
                <a:latin typeface="Arial"/>
              </a:rPr>
              <a:t>hid </a:t>
            </a:r>
            <a:r>
              <a:rPr b="0" lang="en-US" sz="3200" spc="-1" strike="noStrike">
                <a:solidFill>
                  <a:srgbClr val="ffffff"/>
                </a:solidFill>
                <a:latin typeface="Arial"/>
              </a:rPr>
              <a:t>miniatur</a:t>
            </a:r>
            <a:r>
              <a:rPr b="0" lang="en-US" sz="3200" spc="-1" strike="noStrike">
                <a:solidFill>
                  <a:srgbClr val="ffffff"/>
                </a:solidFill>
                <a:latin typeface="Arial"/>
              </a:rPr>
              <a:t>e keys </a:t>
            </a:r>
            <a:r>
              <a:rPr b="0" lang="en-US" sz="3200" spc="-1" strike="noStrike">
                <a:solidFill>
                  <a:srgbClr val="ffffff"/>
                </a:solidFill>
                <a:latin typeface="Arial"/>
              </a:rPr>
              <a:t>in </a:t>
            </a:r>
            <a:r>
              <a:rPr b="0" lang="en-US" sz="3200" spc="-1" strike="noStrike">
                <a:solidFill>
                  <a:srgbClr val="ffffff"/>
                </a:solidFill>
                <a:latin typeface="Arial"/>
              </a:rPr>
              <a:t>walnuts</a:t>
            </a:r>
            <a:endParaRPr b="0" lang="en-US" sz="3200" spc="-1" strike="noStrike">
              <a:solidFill>
                <a:srgbClr val="ffffff"/>
              </a:solidFill>
              <a:latin typeface="Arial"/>
            </a:endParaRPr>
          </a:p>
        </p:txBody>
      </p:sp>
    </p:spTree>
  </p:cSld>
  <p:timing>
    <p:tnLst>
      <p:par>
        <p:cTn id="185" dur="indefinite" restart="never" nodeType="tmRoot">
          <p:childTnLst>
            <p:seq>
              <p:cTn id="186" dur="indefinite" nodeType="mainSeq">
                <p:childTnLst>
                  <p:par>
                    <p:cTn id="187" fill="hold">
                      <p:stCondLst>
                        <p:cond delay="indefinite"/>
                      </p:stCondLst>
                      <p:childTnLst>
                        <p:par>
                          <p:cTn id="188" fill="hold">
                            <p:stCondLst>
                              <p:cond delay="0"/>
                            </p:stCondLst>
                            <p:childTnLst>
                              <p:par>
                                <p:cTn id="189" nodeType="clickEffect" fill="hold" presetClass="entr" presetID="1">
                                  <p:stCondLst>
                                    <p:cond delay="0"/>
                                  </p:stCondLst>
                                  <p:childTnLst>
                                    <p:set>
                                      <p:cBhvr>
                                        <p:cTn id="190" dur="1" fill="hold">
                                          <p:stCondLst>
                                            <p:cond delay="0"/>
                                          </p:stCondLst>
                                        </p:cTn>
                                        <p:tgtEl>
                                          <p:spTgt spid="364">
                                            <p:txEl>
                                              <p:pRg st="0" end="0"/>
                                            </p:txEl>
                                          </p:spTgt>
                                        </p:tgtEl>
                                        <p:attrNameLst>
                                          <p:attrName>style.visibility</p:attrName>
                                        </p:attrNameLst>
                                      </p:cBhvr>
                                      <p:to>
                                        <p:strVal val="visible"/>
                                      </p:to>
                                    </p:set>
                                  </p:childTnLst>
                                </p:cTn>
                              </p:par>
                            </p:childTnLst>
                          </p:cTn>
                        </p:par>
                      </p:childTnLst>
                    </p:cTn>
                  </p:par>
                  <p:par>
                    <p:cTn id="191" fill="hold">
                      <p:stCondLst>
                        <p:cond delay="indefinite"/>
                      </p:stCondLst>
                      <p:childTnLst>
                        <p:par>
                          <p:cTn id="192" fill="hold">
                            <p:stCondLst>
                              <p:cond delay="0"/>
                            </p:stCondLst>
                            <p:childTnLst>
                              <p:par>
                                <p:cTn id="193" nodeType="clickEffect" fill="hold" presetClass="entr" presetID="1">
                                  <p:stCondLst>
                                    <p:cond delay="0"/>
                                  </p:stCondLst>
                                  <p:childTnLst>
                                    <p:set>
                                      <p:cBhvr>
                                        <p:cTn id="194" dur="1" fill="hold">
                                          <p:stCondLst>
                                            <p:cond delay="0"/>
                                          </p:stCondLst>
                                        </p:cTn>
                                        <p:tgtEl>
                                          <p:spTgt spid="364">
                                            <p:txEl>
                                              <p:pRg st="1" end="1"/>
                                            </p:txEl>
                                          </p:spTgt>
                                        </p:tgtEl>
                                        <p:attrNameLst>
                                          <p:attrName>style.visibility</p:attrName>
                                        </p:attrNameLst>
                                      </p:cBhvr>
                                      <p:to>
                                        <p:strVal val="visible"/>
                                      </p:to>
                                    </p:set>
                                  </p:childTnLst>
                                </p:cTn>
                              </p:par>
                              <p:par>
                                <p:cTn id="195" nodeType="withEffect" fill="hold" presetClass="entr" presetID="1">
                                  <p:stCondLst>
                                    <p:cond delay="0"/>
                                  </p:stCondLst>
                                  <p:childTnLst>
                                    <p:set>
                                      <p:cBhvr>
                                        <p:cTn id="196" dur="1" fill="hold">
                                          <p:stCondLst>
                                            <p:cond delay="0"/>
                                          </p:stCondLst>
                                        </p:cTn>
                                        <p:tgtEl>
                                          <p:spTgt spid="364">
                                            <p:txEl>
                                              <p:pRg st="2" end="2"/>
                                            </p:txEl>
                                          </p:spTgt>
                                        </p:tgtEl>
                                        <p:attrNameLst>
                                          <p:attrName>style.visibility</p:attrName>
                                        </p:attrNameLst>
                                      </p:cBhvr>
                                      <p:to>
                                        <p:strVal val="visible"/>
                                      </p:to>
                                    </p:set>
                                  </p:childTnLst>
                                </p:cTn>
                              </p:par>
                              <p:par>
                                <p:cTn id="197" nodeType="withEffect" fill="hold" presetClass="entr" presetID="1">
                                  <p:stCondLst>
                                    <p:cond delay="0"/>
                                  </p:stCondLst>
                                  <p:childTnLst>
                                    <p:set>
                                      <p:cBhvr>
                                        <p:cTn id="198" dur="1" fill="hold">
                                          <p:stCondLst>
                                            <p:cond delay="0"/>
                                          </p:stCondLst>
                                        </p:cTn>
                                        <p:tgtEl>
                                          <p:spTgt spid="364">
                                            <p:txEl>
                                              <p:pRg st="3" end="3"/>
                                            </p:txEl>
                                          </p:spTgt>
                                        </p:tgtEl>
                                        <p:attrNameLst>
                                          <p:attrName>style.visibility</p:attrName>
                                        </p:attrNameLst>
                                      </p:cBhvr>
                                      <p:to>
                                        <p:strVal val="visible"/>
                                      </p:to>
                                    </p:set>
                                  </p:childTnLst>
                                </p:cTn>
                              </p:par>
                              <p:par>
                                <p:cTn id="199" nodeType="withEffect" fill="hold" presetClass="entr" presetID="1">
                                  <p:stCondLst>
                                    <p:cond delay="0"/>
                                  </p:stCondLst>
                                  <p:childTnLst>
                                    <p:set>
                                      <p:cBhvr>
                                        <p:cTn id="200" dur="1" fill="hold">
                                          <p:stCondLst>
                                            <p:cond delay="0"/>
                                          </p:stCondLst>
                                        </p:cTn>
                                        <p:tgtEl>
                                          <p:spTgt spid="364">
                                            <p:txEl>
                                              <p:pRg st="4" end="4"/>
                                            </p:txEl>
                                          </p:spTgt>
                                        </p:tgtEl>
                                        <p:attrNameLst>
                                          <p:attrName>style.visibility</p:attrName>
                                        </p:attrNameLst>
                                      </p:cBhvr>
                                      <p:to>
                                        <p:strVal val="visible"/>
                                      </p:to>
                                    </p:set>
                                  </p:childTnLst>
                                </p:cTn>
                              </p:par>
                            </p:childTnLst>
                          </p:cTn>
                        </p:par>
                      </p:childTnLst>
                    </p:cTn>
                  </p:par>
                  <p:par>
                    <p:cTn id="201" fill="hold">
                      <p:stCondLst>
                        <p:cond delay="indefinite"/>
                      </p:stCondLst>
                      <p:childTnLst>
                        <p:par>
                          <p:cTn id="202" fill="hold">
                            <p:stCondLst>
                              <p:cond delay="0"/>
                            </p:stCondLst>
                            <p:childTnLst>
                              <p:par>
                                <p:cTn id="203" nodeType="clickEffect" fill="hold" presetClass="entr" presetID="1">
                                  <p:stCondLst>
                                    <p:cond delay="0"/>
                                  </p:stCondLst>
                                  <p:childTnLst>
                                    <p:set>
                                      <p:cBhvr>
                                        <p:cTn id="204" dur="1" fill="hold">
                                          <p:stCondLst>
                                            <p:cond delay="0"/>
                                          </p:stCondLst>
                                        </p:cTn>
                                        <p:tgtEl>
                                          <p:spTgt spid="364">
                                            <p:txEl>
                                              <p:pRg st="5" end="5"/>
                                            </p:txEl>
                                          </p:spTgt>
                                        </p:tgtEl>
                                        <p:attrNameLst>
                                          <p:attrName>style.visibility</p:attrName>
                                        </p:attrNameLst>
                                      </p:cBhvr>
                                      <p:to>
                                        <p:strVal val="visible"/>
                                      </p:to>
                                    </p:set>
                                  </p:childTnLst>
                                </p:cTn>
                              </p:par>
                            </p:childTnLst>
                          </p:cTn>
                        </p:par>
                      </p:childTnLst>
                    </p:cTn>
                  </p:par>
                  <p:par>
                    <p:cTn id="205" fill="hold">
                      <p:stCondLst>
                        <p:cond delay="indefinite"/>
                      </p:stCondLst>
                      <p:childTnLst>
                        <p:par>
                          <p:cTn id="206" fill="hold">
                            <p:stCondLst>
                              <p:cond delay="0"/>
                            </p:stCondLst>
                            <p:childTnLst>
                              <p:par>
                                <p:cTn id="207" nodeType="clickEffect" fill="hold" presetClass="entr" presetID="1">
                                  <p:stCondLst>
                                    <p:cond delay="0"/>
                                  </p:stCondLst>
                                  <p:childTnLst>
                                    <p:set>
                                      <p:cBhvr>
                                        <p:cTn id="208" dur="1" fill="hold">
                                          <p:stCondLst>
                                            <p:cond delay="0"/>
                                          </p:stCondLst>
                                        </p:cTn>
                                        <p:tgtEl>
                                          <p:spTgt spid="364">
                                            <p:txEl>
                                              <p:pRg st="6" end="6"/>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65" name="" descr=""/>
          <p:cNvPicPr/>
          <p:nvPr/>
        </p:nvPicPr>
        <p:blipFill>
          <a:blip r:embed="rId1"/>
          <a:stretch/>
        </p:blipFill>
        <p:spPr>
          <a:xfrm>
            <a:off x="360" y="6531120"/>
            <a:ext cx="3290760" cy="329400"/>
          </a:xfrm>
          <a:prstGeom prst="rect">
            <a:avLst/>
          </a:prstGeom>
          <a:ln>
            <a:noFill/>
          </a:ln>
        </p:spPr>
      </p:pic>
      <p:sp>
        <p:nvSpPr>
          <p:cNvPr id="366" name="CustomShape 1"/>
          <p:cNvSpPr/>
          <p:nvPr/>
        </p:nvSpPr>
        <p:spPr>
          <a:xfrm>
            <a:off x="609480" y="1604520"/>
            <a:ext cx="10971720" cy="3976560"/>
          </a:xfrm>
          <a:prstGeom prst="rect">
            <a:avLst/>
          </a:prstGeom>
          <a:noFill/>
          <a:ln>
            <a:noFill/>
          </a:ln>
        </p:spPr>
        <p:style>
          <a:lnRef idx="0"/>
          <a:fillRef idx="0"/>
          <a:effectRef idx="0"/>
          <a:fontRef idx="minor"/>
        </p:style>
        <p:txBody>
          <a:bodyPr lIns="0" rIns="0" tIns="0" bIns="0" anchor="ctr"/>
          <a:p>
            <a:pPr marL="216000" indent="-216000">
              <a:lnSpc>
                <a:spcPct val="100000"/>
              </a:lnSpc>
              <a:buClr>
                <a:srgbClr val="ffffff"/>
              </a:buClr>
              <a:buSzPct val="45000"/>
              <a:buFont typeface="Wingdings" charset="2"/>
              <a:buChar char=""/>
            </a:pPr>
            <a:r>
              <a:rPr b="0" lang="en-US" sz="3200" spc="-1" strike="noStrike">
                <a:solidFill>
                  <a:srgbClr val="ffffff"/>
                </a:solidFill>
                <a:latin typeface="Arial"/>
                <a:ea typeface="DejaVu Sans"/>
              </a:rPr>
              <a:t>Public key to encipher</a:t>
            </a:r>
            <a:endParaRPr b="0" lang="en-US" sz="3200" spc="-1" strike="noStrike">
              <a:latin typeface="Arial"/>
            </a:endParaRPr>
          </a:p>
          <a:p>
            <a:pPr marL="216000" indent="-216000">
              <a:lnSpc>
                <a:spcPct val="100000"/>
              </a:lnSpc>
              <a:buClr>
                <a:srgbClr val="ffffff"/>
              </a:buClr>
              <a:buSzPct val="45000"/>
              <a:buFont typeface="Wingdings" charset="2"/>
              <a:buChar char=""/>
            </a:pPr>
            <a:r>
              <a:rPr b="0" lang="en-US" sz="3200" spc="-1" strike="noStrike">
                <a:solidFill>
                  <a:srgbClr val="ffffff"/>
                </a:solidFill>
                <a:latin typeface="Arial"/>
                <a:ea typeface="DejaVu Sans"/>
              </a:rPr>
              <a:t>Private key to decipher</a:t>
            </a:r>
            <a:endParaRPr b="0" lang="en-US" sz="3200" spc="-1" strike="noStrike">
              <a:latin typeface="Arial"/>
            </a:endParaRPr>
          </a:p>
          <a:p>
            <a:pPr marL="216000" indent="-216000">
              <a:lnSpc>
                <a:spcPct val="100000"/>
              </a:lnSpc>
              <a:buClr>
                <a:srgbClr val="ffffff"/>
              </a:buClr>
              <a:buSzPct val="45000"/>
              <a:buFont typeface="Wingdings" charset="2"/>
              <a:buChar char=""/>
            </a:pPr>
            <a:r>
              <a:rPr b="0" lang="en-US" sz="3200" spc="-1" strike="noStrike">
                <a:solidFill>
                  <a:srgbClr val="ffffff"/>
                </a:solidFill>
                <a:latin typeface="Arial"/>
                <a:ea typeface="DejaVu Sans"/>
              </a:rPr>
              <a:t>Based on complex mathematical functions</a:t>
            </a:r>
            <a:endParaRPr b="0" lang="en-US" sz="3200" spc="-1" strike="noStrike">
              <a:latin typeface="Arial"/>
            </a:endParaRPr>
          </a:p>
          <a:p>
            <a:pPr lvl="1" marL="432000" indent="-216000">
              <a:lnSpc>
                <a:spcPct val="100000"/>
              </a:lnSpc>
              <a:buClr>
                <a:srgbClr val="ffffff"/>
              </a:buClr>
              <a:buSzPct val="45000"/>
              <a:buFont typeface="Wingdings" charset="2"/>
              <a:buChar char=""/>
            </a:pPr>
            <a:r>
              <a:rPr b="0" lang="en-US" sz="3200" spc="-1" strike="noStrike">
                <a:solidFill>
                  <a:srgbClr val="ffffff"/>
                </a:solidFill>
                <a:latin typeface="Arial"/>
                <a:ea typeface="DejaVu Sans"/>
              </a:rPr>
              <a:t>Easy to solve in one direction</a:t>
            </a:r>
            <a:endParaRPr b="0" lang="en-US" sz="3200" spc="-1" strike="noStrike">
              <a:latin typeface="Arial"/>
            </a:endParaRPr>
          </a:p>
          <a:p>
            <a:pPr lvl="1" marL="432000" indent="-216000">
              <a:lnSpc>
                <a:spcPct val="100000"/>
              </a:lnSpc>
              <a:buClr>
                <a:srgbClr val="ffffff"/>
              </a:buClr>
              <a:buSzPct val="45000"/>
              <a:buFont typeface="Wingdings" charset="2"/>
              <a:buChar char=""/>
            </a:pPr>
            <a:r>
              <a:rPr b="0" lang="en-US" sz="3200" spc="-1" strike="noStrike">
                <a:solidFill>
                  <a:srgbClr val="ffffff"/>
                </a:solidFill>
                <a:latin typeface="Arial"/>
                <a:ea typeface="DejaVu Sans"/>
              </a:rPr>
              <a:t>Very difficult / impossible to solve the other direction </a:t>
            </a:r>
            <a:endParaRPr b="0" lang="en-US" sz="3200" spc="-1" strike="noStrike">
              <a:latin typeface="Arial"/>
            </a:endParaRPr>
          </a:p>
        </p:txBody>
      </p:sp>
      <p:sp>
        <p:nvSpPr>
          <p:cNvPr id="367" name="CustomShape 2"/>
          <p:cNvSpPr/>
          <p:nvPr/>
        </p:nvSpPr>
        <p:spPr>
          <a:xfrm>
            <a:off x="646200" y="452880"/>
            <a:ext cx="9403200" cy="1398960"/>
          </a:xfrm>
          <a:prstGeom prst="rect">
            <a:avLst/>
          </a:prstGeom>
          <a:noFill/>
          <a:ln>
            <a:noFill/>
          </a:ln>
        </p:spPr>
        <p:style>
          <a:lnRef idx="0"/>
          <a:fillRef idx="0"/>
          <a:effectRef idx="0"/>
          <a:fontRef idx="minor"/>
        </p:style>
        <p:txBody>
          <a:bodyPr lIns="0" rIns="0" tIns="0" bIns="0" anchor="ctr"/>
          <a:p>
            <a:pPr algn="ctr">
              <a:lnSpc>
                <a:spcPct val="100000"/>
              </a:lnSpc>
            </a:pPr>
            <a:r>
              <a:rPr b="0" lang="en-US" sz="4400" spc="-1" strike="noStrike">
                <a:solidFill>
                  <a:srgbClr val="ffffff"/>
                </a:solidFill>
                <a:latin typeface="Arial"/>
                <a:ea typeface="DejaVu Sans"/>
              </a:rPr>
              <a:t>Asynchronous encryption and public keys</a:t>
            </a:r>
            <a:endParaRPr b="0" lang="en-US" sz="4400" spc="-1" strike="noStrike">
              <a:latin typeface="Arial"/>
            </a:endParaRPr>
          </a:p>
        </p:txBody>
      </p:sp>
    </p:spTree>
  </p:cSld>
  <p:timing>
    <p:tnLst>
      <p:par>
        <p:cTn id="209" dur="indefinite" restart="never" nodeType="tmRoot">
          <p:childTnLst>
            <p:seq>
              <p:cTn id="210" dur="indefinite" nodeType="mainSeq">
                <p:childTnLst>
                  <p:par>
                    <p:cTn id="211" fill="hold">
                      <p:stCondLst>
                        <p:cond delay="indefinite"/>
                      </p:stCondLst>
                      <p:childTnLst>
                        <p:par>
                          <p:cTn id="212" fill="hold">
                            <p:stCondLst>
                              <p:cond delay="0"/>
                            </p:stCondLst>
                            <p:childTnLst>
                              <p:par>
                                <p:cTn id="213" nodeType="clickEffect" fill="hold" presetClass="entr" presetID="1">
                                  <p:stCondLst>
                                    <p:cond delay="0"/>
                                  </p:stCondLst>
                                  <p:childTnLst>
                                    <p:set>
                                      <p:cBhvr>
                                        <p:cTn id="214" dur="1" fill="hold">
                                          <p:stCondLst>
                                            <p:cond delay="0"/>
                                          </p:stCondLst>
                                        </p:cTn>
                                        <p:tgtEl>
                                          <p:spTgt spid="366">
                                            <p:txEl>
                                              <p:pRg st="0" end="0"/>
                                            </p:txEl>
                                          </p:spTgt>
                                        </p:tgtEl>
                                        <p:attrNameLst>
                                          <p:attrName>style.visibility</p:attrName>
                                        </p:attrNameLst>
                                      </p:cBhvr>
                                      <p:to>
                                        <p:strVal val="visible"/>
                                      </p:to>
                                    </p:set>
                                  </p:childTnLst>
                                </p:cTn>
                              </p:par>
                              <p:par>
                                <p:cTn id="215" nodeType="withEffect" fill="hold" presetClass="entr" presetID="1">
                                  <p:stCondLst>
                                    <p:cond delay="0"/>
                                  </p:stCondLst>
                                  <p:childTnLst>
                                    <p:set>
                                      <p:cBhvr>
                                        <p:cTn id="216" dur="1" fill="hold">
                                          <p:stCondLst>
                                            <p:cond delay="0"/>
                                          </p:stCondLst>
                                        </p:cTn>
                                        <p:tgtEl>
                                          <p:spTgt spid="366">
                                            <p:txEl>
                                              <p:pRg st="1" end="1"/>
                                            </p:txEl>
                                          </p:spTgt>
                                        </p:tgtEl>
                                        <p:attrNameLst>
                                          <p:attrName>style.visibility</p:attrName>
                                        </p:attrNameLst>
                                      </p:cBhvr>
                                      <p:to>
                                        <p:strVal val="visible"/>
                                      </p:to>
                                    </p:set>
                                  </p:childTnLst>
                                </p:cTn>
                              </p:par>
                            </p:childTnLst>
                          </p:cTn>
                        </p:par>
                      </p:childTnLst>
                    </p:cTn>
                  </p:par>
                  <p:par>
                    <p:cTn id="217" fill="hold">
                      <p:stCondLst>
                        <p:cond delay="indefinite"/>
                      </p:stCondLst>
                      <p:childTnLst>
                        <p:par>
                          <p:cTn id="218" fill="hold">
                            <p:stCondLst>
                              <p:cond delay="0"/>
                            </p:stCondLst>
                            <p:childTnLst>
                              <p:par>
                                <p:cTn id="219" nodeType="clickEffect" fill="hold" presetClass="entr" presetID="1">
                                  <p:stCondLst>
                                    <p:cond delay="0"/>
                                  </p:stCondLst>
                                  <p:childTnLst>
                                    <p:set>
                                      <p:cBhvr>
                                        <p:cTn id="220" dur="1" fill="hold">
                                          <p:stCondLst>
                                            <p:cond delay="0"/>
                                          </p:stCondLst>
                                        </p:cTn>
                                        <p:tgtEl>
                                          <p:spTgt spid="366">
                                            <p:txEl>
                                              <p:pRg st="2" end="2"/>
                                            </p:txEl>
                                          </p:spTgt>
                                        </p:tgtEl>
                                        <p:attrNameLst>
                                          <p:attrName>style.visibility</p:attrName>
                                        </p:attrNameLst>
                                      </p:cBhvr>
                                      <p:to>
                                        <p:strVal val="visible"/>
                                      </p:to>
                                    </p:set>
                                  </p:childTnLst>
                                </p:cTn>
                              </p:par>
                              <p:par>
                                <p:cTn id="221" nodeType="withEffect" fill="hold" presetClass="entr" presetID="1">
                                  <p:stCondLst>
                                    <p:cond delay="0"/>
                                  </p:stCondLst>
                                  <p:childTnLst>
                                    <p:set>
                                      <p:cBhvr>
                                        <p:cTn id="222" dur="1" fill="hold">
                                          <p:stCondLst>
                                            <p:cond delay="0"/>
                                          </p:stCondLst>
                                        </p:cTn>
                                        <p:tgtEl>
                                          <p:spTgt spid="366">
                                            <p:txEl>
                                              <p:pRg st="3" end="3"/>
                                            </p:txEl>
                                          </p:spTgt>
                                        </p:tgtEl>
                                        <p:attrNameLst>
                                          <p:attrName>style.visibility</p:attrName>
                                        </p:attrNameLst>
                                      </p:cBhvr>
                                      <p:to>
                                        <p:strVal val="visible"/>
                                      </p:to>
                                    </p:set>
                                  </p:childTnLst>
                                </p:cTn>
                              </p:par>
                              <p:par>
                                <p:cTn id="223" nodeType="withEffect" fill="hold" presetClass="entr" presetID="1">
                                  <p:stCondLst>
                                    <p:cond delay="0"/>
                                  </p:stCondLst>
                                  <p:childTnLst>
                                    <p:set>
                                      <p:cBhvr>
                                        <p:cTn id="224" dur="1" fill="hold">
                                          <p:stCondLst>
                                            <p:cond delay="0"/>
                                          </p:stCondLst>
                                        </p:cTn>
                                        <p:tgtEl>
                                          <p:spTgt spid="366">
                                            <p:txEl>
                                              <p:pRg st="4" end="4"/>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8" name="CustomShape 1"/>
          <p:cNvSpPr/>
          <p:nvPr/>
        </p:nvSpPr>
        <p:spPr>
          <a:xfrm>
            <a:off x="646200" y="452880"/>
            <a:ext cx="9403200" cy="1398960"/>
          </a:xfrm>
          <a:prstGeom prst="rect">
            <a:avLst/>
          </a:prstGeom>
          <a:noFill/>
          <a:ln>
            <a:noFill/>
          </a:ln>
        </p:spPr>
        <p:style>
          <a:lnRef idx="0"/>
          <a:fillRef idx="0"/>
          <a:effectRef idx="0"/>
          <a:fontRef idx="minor"/>
        </p:style>
        <p:txBody>
          <a:bodyPr lIns="0" rIns="0" tIns="0" bIns="0" anchor="ctr"/>
          <a:p>
            <a:pPr algn="ctr">
              <a:lnSpc>
                <a:spcPct val="100000"/>
              </a:lnSpc>
            </a:pPr>
            <a:r>
              <a:rPr b="0" lang="en-US" sz="4400" spc="-1" strike="noStrike">
                <a:solidFill>
                  <a:srgbClr val="ffffff"/>
                </a:solidFill>
                <a:latin typeface="Arial"/>
                <a:ea typeface="DejaVu Sans"/>
              </a:rPr>
              <a:t>Future challenges for asynchronous encryption</a:t>
            </a:r>
            <a:endParaRPr b="0" lang="en-US" sz="4400" spc="-1" strike="noStrike">
              <a:latin typeface="Arial"/>
            </a:endParaRPr>
          </a:p>
        </p:txBody>
      </p:sp>
      <p:sp>
        <p:nvSpPr>
          <p:cNvPr id="369" name="CustomShape 2"/>
          <p:cNvSpPr/>
          <p:nvPr/>
        </p:nvSpPr>
        <p:spPr>
          <a:xfrm>
            <a:off x="640440" y="2468880"/>
            <a:ext cx="10971720" cy="3976560"/>
          </a:xfrm>
          <a:prstGeom prst="rect">
            <a:avLst/>
          </a:prstGeom>
          <a:noFill/>
          <a:ln>
            <a:noFill/>
          </a:ln>
        </p:spPr>
        <p:style>
          <a:lnRef idx="0"/>
          <a:fillRef idx="0"/>
          <a:effectRef idx="0"/>
          <a:fontRef idx="minor"/>
        </p:style>
        <p:txBody>
          <a:bodyPr lIns="0" rIns="0" tIns="0" bIns="0">
            <a:normAutofit/>
          </a:bodyPr>
          <a:p>
            <a:pPr marL="432000" indent="-323280">
              <a:lnSpc>
                <a:spcPct val="100000"/>
              </a:lnSpc>
              <a:spcBef>
                <a:spcPts val="1417"/>
              </a:spcBef>
              <a:buClr>
                <a:srgbClr val="ffffff"/>
              </a:buClr>
              <a:buSzPct val="45000"/>
              <a:buFont typeface="Wingdings" charset="2"/>
              <a:buChar char=""/>
            </a:pPr>
            <a:r>
              <a:rPr b="0" lang="en-US" sz="3200" spc="-1" strike="noStrike">
                <a:solidFill>
                  <a:srgbClr val="ffffff"/>
                </a:solidFill>
                <a:latin typeface="Arial"/>
                <a:ea typeface="DejaVu Sans"/>
              </a:rPr>
              <a:t>Based on complex mathematical problems</a:t>
            </a:r>
            <a:endParaRPr b="0" lang="en-US" sz="3200" spc="-1" strike="noStrike">
              <a:latin typeface="Arial"/>
            </a:endParaRPr>
          </a:p>
          <a:p>
            <a:pPr marL="432000" indent="-323280">
              <a:lnSpc>
                <a:spcPct val="100000"/>
              </a:lnSpc>
              <a:spcBef>
                <a:spcPts val="1417"/>
              </a:spcBef>
              <a:buClr>
                <a:srgbClr val="ffffff"/>
              </a:buClr>
              <a:buSzPct val="45000"/>
              <a:buFont typeface="Wingdings" charset="2"/>
              <a:buChar char=""/>
            </a:pPr>
            <a:r>
              <a:rPr b="0" lang="en-US" sz="3200" spc="-1" strike="noStrike">
                <a:solidFill>
                  <a:srgbClr val="ffffff"/>
                </a:solidFill>
                <a:latin typeface="Arial"/>
                <a:ea typeface="DejaVu Sans"/>
              </a:rPr>
              <a:t>Never proven to be unbreakable</a:t>
            </a:r>
            <a:endParaRPr b="0" lang="en-US" sz="3200" spc="-1" strike="noStrike">
              <a:latin typeface="Arial"/>
            </a:endParaRPr>
          </a:p>
          <a:p>
            <a:pPr marL="432000" indent="-323280">
              <a:lnSpc>
                <a:spcPct val="100000"/>
              </a:lnSpc>
              <a:spcBef>
                <a:spcPts val="1417"/>
              </a:spcBef>
              <a:buClr>
                <a:srgbClr val="ffffff"/>
              </a:buClr>
              <a:buSzPct val="45000"/>
              <a:buFont typeface="Wingdings" charset="2"/>
              <a:buChar char=""/>
            </a:pPr>
            <a:r>
              <a:rPr b="0" lang="en-US" sz="3200" spc="-1" strike="noStrike">
                <a:solidFill>
                  <a:srgbClr val="ffffff"/>
                </a:solidFill>
                <a:latin typeface="Arial"/>
                <a:ea typeface="DejaVu Sans"/>
              </a:rPr>
              <a:t>Just very difficult to break</a:t>
            </a:r>
            <a:endParaRPr b="0" lang="en-US" sz="3200" spc="-1" strike="noStrike">
              <a:latin typeface="Arial"/>
            </a:endParaRPr>
          </a:p>
          <a:p>
            <a:pPr marL="432000" indent="-323280">
              <a:lnSpc>
                <a:spcPct val="100000"/>
              </a:lnSpc>
              <a:spcBef>
                <a:spcPts val="1417"/>
              </a:spcBef>
              <a:buClr>
                <a:srgbClr val="ffffff"/>
              </a:buClr>
              <a:buSzPct val="45000"/>
              <a:buFont typeface="Wingdings" charset="2"/>
              <a:buChar char=""/>
            </a:pPr>
            <a:r>
              <a:rPr b="0" lang="en-US" sz="3200" spc="-1" strike="noStrike">
                <a:solidFill>
                  <a:srgbClr val="ffffff"/>
                </a:solidFill>
                <a:latin typeface="Arial"/>
                <a:ea typeface="DejaVu Sans"/>
              </a:rPr>
              <a:t>Any moment a mathematician could come forward with a solution</a:t>
            </a:r>
            <a:endParaRPr b="0" lang="en-US" sz="3200" spc="-1" strike="noStrike">
              <a:latin typeface="Arial"/>
            </a:endParaRPr>
          </a:p>
          <a:p>
            <a:pPr marL="432000" indent="-323280">
              <a:lnSpc>
                <a:spcPct val="100000"/>
              </a:lnSpc>
              <a:spcBef>
                <a:spcPts val="1417"/>
              </a:spcBef>
              <a:buClr>
                <a:srgbClr val="ffffff"/>
              </a:buClr>
              <a:buSzPct val="45000"/>
              <a:buFont typeface="Wingdings" charset="2"/>
              <a:buChar char=""/>
            </a:pPr>
            <a:r>
              <a:rPr b="0" lang="en-US" sz="3200" spc="-1" strike="noStrike">
                <a:solidFill>
                  <a:srgbClr val="ffffff"/>
                </a:solidFill>
                <a:latin typeface="Arial"/>
                <a:ea typeface="DejaVu Sans"/>
              </a:rPr>
              <a:t>Quantum computers might change everything</a:t>
            </a:r>
            <a:endParaRPr b="0" lang="en-US" sz="3200" spc="-1" strike="noStrike">
              <a:latin typeface="Arial"/>
            </a:endParaRPr>
          </a:p>
        </p:txBody>
      </p:sp>
    </p:spTree>
  </p:cSld>
  <p:timing>
    <p:tnLst>
      <p:par>
        <p:cTn id="225" dur="indefinite" restart="never" nodeType="tmRoot">
          <p:childTnLst>
            <p:seq>
              <p:cTn id="226" dur="indefinite" nodeType="mainSeq">
                <p:childTnLst>
                  <p:par>
                    <p:cTn id="227" fill="hold">
                      <p:stCondLst>
                        <p:cond delay="indefinite"/>
                      </p:stCondLst>
                      <p:childTnLst>
                        <p:par>
                          <p:cTn id="228" fill="hold">
                            <p:stCondLst>
                              <p:cond delay="0"/>
                            </p:stCondLst>
                            <p:childTnLst>
                              <p:par>
                                <p:cTn id="229" nodeType="clickEffect" fill="hold" presetClass="entr" presetID="1">
                                  <p:stCondLst>
                                    <p:cond delay="0"/>
                                  </p:stCondLst>
                                  <p:childTnLst>
                                    <p:set>
                                      <p:cBhvr>
                                        <p:cTn id="230" dur="1" fill="hold">
                                          <p:stCondLst>
                                            <p:cond delay="0"/>
                                          </p:stCondLst>
                                        </p:cTn>
                                        <p:tgtEl>
                                          <p:spTgt spid="369">
                                            <p:txEl>
                                              <p:pRg st="0" end="0"/>
                                            </p:txEl>
                                          </p:spTgt>
                                        </p:tgtEl>
                                        <p:attrNameLst>
                                          <p:attrName>style.visibility</p:attrName>
                                        </p:attrNameLst>
                                      </p:cBhvr>
                                      <p:to>
                                        <p:strVal val="visible"/>
                                      </p:to>
                                    </p:set>
                                  </p:childTnLst>
                                </p:cTn>
                              </p:par>
                            </p:childTnLst>
                          </p:cTn>
                        </p:par>
                      </p:childTnLst>
                    </p:cTn>
                  </p:par>
                  <p:par>
                    <p:cTn id="231" fill="hold">
                      <p:stCondLst>
                        <p:cond delay="indefinite"/>
                      </p:stCondLst>
                      <p:childTnLst>
                        <p:par>
                          <p:cTn id="232" fill="hold">
                            <p:stCondLst>
                              <p:cond delay="0"/>
                            </p:stCondLst>
                            <p:childTnLst>
                              <p:par>
                                <p:cTn id="233" nodeType="clickEffect" fill="hold" presetClass="entr" presetID="1">
                                  <p:stCondLst>
                                    <p:cond delay="0"/>
                                  </p:stCondLst>
                                  <p:childTnLst>
                                    <p:set>
                                      <p:cBhvr>
                                        <p:cTn id="234" dur="1" fill="hold">
                                          <p:stCondLst>
                                            <p:cond delay="0"/>
                                          </p:stCondLst>
                                        </p:cTn>
                                        <p:tgtEl>
                                          <p:spTgt spid="369">
                                            <p:txEl>
                                              <p:pRg st="1" end="1"/>
                                            </p:txEl>
                                          </p:spTgt>
                                        </p:tgtEl>
                                        <p:attrNameLst>
                                          <p:attrName>style.visibility</p:attrName>
                                        </p:attrNameLst>
                                      </p:cBhvr>
                                      <p:to>
                                        <p:strVal val="visible"/>
                                      </p:to>
                                    </p:set>
                                  </p:childTnLst>
                                </p:cTn>
                              </p:par>
                            </p:childTnLst>
                          </p:cTn>
                        </p:par>
                      </p:childTnLst>
                    </p:cTn>
                  </p:par>
                  <p:par>
                    <p:cTn id="235" fill="hold">
                      <p:stCondLst>
                        <p:cond delay="indefinite"/>
                      </p:stCondLst>
                      <p:childTnLst>
                        <p:par>
                          <p:cTn id="236" fill="hold">
                            <p:stCondLst>
                              <p:cond delay="0"/>
                            </p:stCondLst>
                            <p:childTnLst>
                              <p:par>
                                <p:cTn id="237" nodeType="clickEffect" fill="hold" presetClass="entr" presetID="1">
                                  <p:stCondLst>
                                    <p:cond delay="0"/>
                                  </p:stCondLst>
                                  <p:childTnLst>
                                    <p:set>
                                      <p:cBhvr>
                                        <p:cTn id="238" dur="1" fill="hold">
                                          <p:stCondLst>
                                            <p:cond delay="0"/>
                                          </p:stCondLst>
                                        </p:cTn>
                                        <p:tgtEl>
                                          <p:spTgt spid="369">
                                            <p:txEl>
                                              <p:pRg st="2" end="2"/>
                                            </p:txEl>
                                          </p:spTgt>
                                        </p:tgtEl>
                                        <p:attrNameLst>
                                          <p:attrName>style.visibility</p:attrName>
                                        </p:attrNameLst>
                                      </p:cBhvr>
                                      <p:to>
                                        <p:strVal val="visible"/>
                                      </p:to>
                                    </p:set>
                                  </p:childTnLst>
                                </p:cTn>
                              </p:par>
                            </p:childTnLst>
                          </p:cTn>
                        </p:par>
                      </p:childTnLst>
                    </p:cTn>
                  </p:par>
                  <p:par>
                    <p:cTn id="239" fill="hold">
                      <p:stCondLst>
                        <p:cond delay="indefinite"/>
                      </p:stCondLst>
                      <p:childTnLst>
                        <p:par>
                          <p:cTn id="240" fill="hold">
                            <p:stCondLst>
                              <p:cond delay="0"/>
                            </p:stCondLst>
                            <p:childTnLst>
                              <p:par>
                                <p:cTn id="241" nodeType="clickEffect" fill="hold" presetClass="entr" presetID="1">
                                  <p:stCondLst>
                                    <p:cond delay="0"/>
                                  </p:stCondLst>
                                  <p:childTnLst>
                                    <p:set>
                                      <p:cBhvr>
                                        <p:cTn id="242" dur="1" fill="hold">
                                          <p:stCondLst>
                                            <p:cond delay="0"/>
                                          </p:stCondLst>
                                        </p:cTn>
                                        <p:tgtEl>
                                          <p:spTgt spid="369">
                                            <p:txEl>
                                              <p:pRg st="3" end="3"/>
                                            </p:txEl>
                                          </p:spTgt>
                                        </p:tgtEl>
                                        <p:attrNameLst>
                                          <p:attrName>style.visibility</p:attrName>
                                        </p:attrNameLst>
                                      </p:cBhvr>
                                      <p:to>
                                        <p:strVal val="visible"/>
                                      </p:to>
                                    </p:set>
                                  </p:childTnLst>
                                </p:cTn>
                              </p:par>
                            </p:childTnLst>
                          </p:cTn>
                        </p:par>
                      </p:childTnLst>
                    </p:cTn>
                  </p:par>
                  <p:par>
                    <p:cTn id="243" fill="hold">
                      <p:stCondLst>
                        <p:cond delay="indefinite"/>
                      </p:stCondLst>
                      <p:childTnLst>
                        <p:par>
                          <p:cTn id="244" fill="hold">
                            <p:stCondLst>
                              <p:cond delay="0"/>
                            </p:stCondLst>
                            <p:childTnLst>
                              <p:par>
                                <p:cTn id="245" nodeType="clickEffect" fill="hold" presetClass="entr" presetID="1">
                                  <p:stCondLst>
                                    <p:cond delay="0"/>
                                  </p:stCondLst>
                                  <p:childTnLst>
                                    <p:set>
                                      <p:cBhvr>
                                        <p:cTn id="246" dur="1" fill="hold">
                                          <p:stCondLst>
                                            <p:cond delay="0"/>
                                          </p:stCondLst>
                                        </p:cTn>
                                        <p:tgtEl>
                                          <p:spTgt spid="369">
                                            <p:txEl>
                                              <p:pRg st="4" end="4"/>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0" name="CustomShape 1"/>
          <p:cNvSpPr/>
          <p:nvPr/>
        </p:nvSpPr>
        <p:spPr>
          <a:xfrm>
            <a:off x="1203120" y="2651760"/>
            <a:ext cx="9403200" cy="1398960"/>
          </a:xfrm>
          <a:prstGeom prst="rect">
            <a:avLst/>
          </a:prstGeom>
          <a:noFill/>
          <a:ln>
            <a:noFill/>
          </a:ln>
        </p:spPr>
        <p:style>
          <a:lnRef idx="0"/>
          <a:fillRef idx="0"/>
          <a:effectRef idx="0"/>
          <a:fontRef idx="minor"/>
        </p:style>
        <p:txBody>
          <a:bodyPr lIns="0" rIns="0" tIns="0" bIns="0" anchor="ctr"/>
          <a:p>
            <a:pPr algn="ctr">
              <a:lnSpc>
                <a:spcPct val="100000"/>
              </a:lnSpc>
            </a:pPr>
            <a:r>
              <a:rPr b="0" lang="en-US" sz="4400" spc="-1" strike="noStrike">
                <a:solidFill>
                  <a:srgbClr val="ffffff"/>
                </a:solidFill>
                <a:latin typeface="Arial"/>
                <a:ea typeface="DejaVu Sans"/>
              </a:rPr>
              <a:t>Quantum cryptography</a:t>
            </a:r>
            <a:endParaRPr b="0" lang="en-US" sz="4400" spc="-1" strike="noStrike">
              <a:latin typeface="Arial"/>
            </a:endParaRPr>
          </a:p>
        </p:txBody>
      </p:sp>
    </p:spTree>
  </p:cSld>
  <p:timing>
    <p:tnLst>
      <p:par>
        <p:cTn id="247" dur="indefinite" restart="never" nodeType="tmRoot">
          <p:childTnLst>
            <p:seq>
              <p:cTn id="248" dur="indefinite" nodeType="mainSeq">
                <p:childTnLst>
                  <p:par>
                    <p:cTn id="249" fill="hold">
                      <p:stCondLst>
                        <p:cond delay="indefinite"/>
                      </p:stCondLst>
                      <p:childTnLst>
                        <p:par>
                          <p:cTn id="250" fill="hold">
                            <p:stCondLst>
                              <p:cond delay="0"/>
                            </p:stCondLst>
                            <p:childTnLst>
                              <p:par>
                                <p:cTn id="251" nodeType="clickEffect" fill="hold" presetClass="entr" presetID="1">
                                  <p:stCondLst>
                                    <p:cond delay="0"/>
                                  </p:stCondLst>
                                  <p:childTnLst>
                                    <p:set>
                                      <p:cBhvr>
                                        <p:cTn id="252" dur="1" fill="hold">
                                          <p:stCondLst>
                                            <p:cond delay="0"/>
                                          </p:stCondLst>
                                        </p:cTn>
                                        <p:tgtEl>
                                          <p:spTgt spid="370">
                                            <p:txEl>
                                              <p:pRg st="0" end="0"/>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1" name="CustomShape 1"/>
          <p:cNvSpPr/>
          <p:nvPr/>
        </p:nvSpPr>
        <p:spPr>
          <a:xfrm>
            <a:off x="646200" y="452880"/>
            <a:ext cx="9403200" cy="1398960"/>
          </a:xfrm>
          <a:prstGeom prst="rect">
            <a:avLst/>
          </a:prstGeom>
          <a:noFill/>
          <a:ln>
            <a:noFill/>
          </a:ln>
        </p:spPr>
        <p:style>
          <a:lnRef idx="0"/>
          <a:fillRef idx="0"/>
          <a:effectRef idx="0"/>
          <a:fontRef idx="minor"/>
        </p:style>
        <p:txBody>
          <a:bodyPr lIns="90000" rIns="90000" tIns="45000" bIns="45000"/>
          <a:p>
            <a:pPr>
              <a:lnSpc>
                <a:spcPct val="100000"/>
              </a:lnSpc>
            </a:pPr>
            <a:r>
              <a:rPr b="0" lang="en-US" sz="4200" spc="-1" strike="noStrike">
                <a:solidFill>
                  <a:srgbClr val="ebebeb"/>
                </a:solidFill>
                <a:latin typeface="Century Gothic"/>
                <a:ea typeface="DejaVu Sans"/>
              </a:rPr>
              <a:t>What we saw:</a:t>
            </a:r>
            <a:endParaRPr b="0" lang="en-US" sz="4200" spc="-1" strike="noStrike">
              <a:latin typeface="Arial"/>
            </a:endParaRPr>
          </a:p>
        </p:txBody>
      </p:sp>
      <p:sp>
        <p:nvSpPr>
          <p:cNvPr id="372" name="CustomShape 2"/>
          <p:cNvSpPr/>
          <p:nvPr/>
        </p:nvSpPr>
        <p:spPr>
          <a:xfrm>
            <a:off x="1103400" y="1166760"/>
            <a:ext cx="8946000" cy="5080320"/>
          </a:xfrm>
          <a:prstGeom prst="rect">
            <a:avLst/>
          </a:prstGeom>
          <a:noFill/>
          <a:ln>
            <a:noFill/>
          </a:ln>
        </p:spPr>
        <p:style>
          <a:lnRef idx="0"/>
          <a:fillRef idx="0"/>
          <a:effectRef idx="0"/>
          <a:fontRef idx="minor"/>
        </p:style>
        <p:txBody>
          <a:bodyPr lIns="90000" rIns="90000" tIns="45000" bIns="45000"/>
          <a:p>
            <a:pPr marL="343080" indent="-341640">
              <a:lnSpc>
                <a:spcPct val="100000"/>
              </a:lnSpc>
              <a:spcBef>
                <a:spcPts val="1001"/>
              </a:spcBef>
              <a:buClr>
                <a:srgbClr val="8ad0d6"/>
              </a:buClr>
              <a:buSzPct val="80000"/>
              <a:buFont typeface="Wingdings 3" charset="2"/>
              <a:buChar char=""/>
            </a:pPr>
            <a:r>
              <a:rPr b="0" lang="en-US" sz="2400" spc="-1" strike="noStrike">
                <a:solidFill>
                  <a:srgbClr val="ffffff"/>
                </a:solidFill>
                <a:latin typeface="Century Gothic"/>
                <a:ea typeface="DejaVu Sans"/>
              </a:rPr>
              <a:t>Past of cryptography</a:t>
            </a:r>
            <a:endParaRPr b="0" lang="en-US" sz="2400" spc="-1" strike="noStrike">
              <a:latin typeface="Arial"/>
            </a:endParaRPr>
          </a:p>
          <a:p>
            <a:pPr lvl="1" marL="743040" indent="-284400">
              <a:lnSpc>
                <a:spcPct val="100000"/>
              </a:lnSpc>
              <a:spcBef>
                <a:spcPts val="1001"/>
              </a:spcBef>
              <a:buClr>
                <a:srgbClr val="8ad0d6"/>
              </a:buClr>
              <a:buSzPct val="80000"/>
              <a:buFont typeface="Wingdings 3" charset="2"/>
              <a:buChar char=""/>
            </a:pPr>
            <a:r>
              <a:rPr b="0" lang="en-US" sz="2000" spc="-1" strike="noStrike">
                <a:solidFill>
                  <a:srgbClr val="ffffff"/>
                </a:solidFill>
                <a:latin typeface="Century Gothic"/>
                <a:ea typeface="DejaVu Sans"/>
              </a:rPr>
              <a:t>Antique and Julius Caesar</a:t>
            </a:r>
            <a:endParaRPr b="0" lang="en-US" sz="2000" spc="-1" strike="noStrike">
              <a:latin typeface="Arial"/>
            </a:endParaRPr>
          </a:p>
          <a:p>
            <a:pPr lvl="1" marL="743040" indent="-284400">
              <a:lnSpc>
                <a:spcPct val="100000"/>
              </a:lnSpc>
              <a:spcBef>
                <a:spcPts val="1001"/>
              </a:spcBef>
              <a:buClr>
                <a:srgbClr val="8ad0d6"/>
              </a:buClr>
              <a:buSzPct val="80000"/>
              <a:buFont typeface="Wingdings 3" charset="2"/>
              <a:buChar char=""/>
            </a:pPr>
            <a:r>
              <a:rPr b="0" lang="en-US" sz="2000" spc="-1" strike="noStrike">
                <a:solidFill>
                  <a:srgbClr val="ffffff"/>
                </a:solidFill>
                <a:latin typeface="Century Gothic"/>
                <a:ea typeface="DejaVu Sans"/>
              </a:rPr>
              <a:t>Middle Ages, Vigenère, Al Kindi and letter frequency fingerprints</a:t>
            </a:r>
            <a:endParaRPr b="0" lang="en-US" sz="2000" spc="-1" strike="noStrike">
              <a:latin typeface="Arial"/>
            </a:endParaRPr>
          </a:p>
          <a:p>
            <a:pPr lvl="1" marL="743040" indent="-284400">
              <a:lnSpc>
                <a:spcPct val="100000"/>
              </a:lnSpc>
              <a:spcBef>
                <a:spcPts val="1001"/>
              </a:spcBef>
              <a:buClr>
                <a:srgbClr val="8ad0d6"/>
              </a:buClr>
              <a:buSzPct val="80000"/>
              <a:buFont typeface="Wingdings 3" charset="2"/>
              <a:buChar char=""/>
            </a:pPr>
            <a:r>
              <a:rPr b="0" lang="en-US" sz="2000" spc="-1" strike="noStrike">
                <a:solidFill>
                  <a:srgbClr val="ffffff"/>
                </a:solidFill>
                <a:latin typeface="Century Gothic"/>
                <a:ea typeface="DejaVu Sans"/>
              </a:rPr>
              <a:t>WW II, Nazis, the Enigma and how they screwed up</a:t>
            </a:r>
            <a:endParaRPr b="0" lang="en-US" sz="2000" spc="-1" strike="noStrike">
              <a:latin typeface="Arial"/>
            </a:endParaRPr>
          </a:p>
          <a:p>
            <a:pPr lvl="1" marL="743040" indent="-284400">
              <a:lnSpc>
                <a:spcPct val="100000"/>
              </a:lnSpc>
              <a:spcBef>
                <a:spcPts val="1001"/>
              </a:spcBef>
              <a:buClr>
                <a:srgbClr val="8ad0d6"/>
              </a:buClr>
              <a:buSzPct val="80000"/>
              <a:buFont typeface="Wingdings 3" charset="2"/>
              <a:buChar char=""/>
            </a:pPr>
            <a:r>
              <a:rPr b="0" lang="en-US" sz="2000" spc="-1" strike="noStrike">
                <a:solidFill>
                  <a:srgbClr val="ffffff"/>
                </a:solidFill>
                <a:latin typeface="Century Gothic"/>
                <a:ea typeface="DejaVu Sans"/>
              </a:rPr>
              <a:t>Cold war, KGB, Shannon and the one-time pad in a nutshell </a:t>
            </a:r>
            <a:endParaRPr b="0" lang="en-US" sz="2000" spc="-1" strike="noStrike">
              <a:latin typeface="Arial"/>
            </a:endParaRPr>
          </a:p>
          <a:p>
            <a:pPr marL="343080" indent="-341640">
              <a:lnSpc>
                <a:spcPct val="100000"/>
              </a:lnSpc>
              <a:spcBef>
                <a:spcPts val="1001"/>
              </a:spcBef>
              <a:buClr>
                <a:srgbClr val="8ad0d6"/>
              </a:buClr>
              <a:buSzPct val="80000"/>
              <a:buFont typeface="Wingdings 3" charset="2"/>
              <a:buChar char=""/>
            </a:pPr>
            <a:r>
              <a:rPr b="0" lang="en-US" sz="2400" spc="-1" strike="noStrike">
                <a:solidFill>
                  <a:srgbClr val="ffffff"/>
                </a:solidFill>
                <a:latin typeface="Century Gothic"/>
                <a:ea typeface="DejaVu Sans"/>
              </a:rPr>
              <a:t>Presence of cryptography</a:t>
            </a:r>
            <a:endParaRPr b="0" lang="en-US" sz="2400" spc="-1" strike="noStrike">
              <a:latin typeface="Arial"/>
            </a:endParaRPr>
          </a:p>
          <a:p>
            <a:pPr lvl="1" marL="743040" indent="-284400">
              <a:lnSpc>
                <a:spcPct val="100000"/>
              </a:lnSpc>
              <a:spcBef>
                <a:spcPts val="1001"/>
              </a:spcBef>
              <a:buClr>
                <a:srgbClr val="8ad0d6"/>
              </a:buClr>
              <a:buSzPct val="80000"/>
              <a:buFont typeface="Wingdings 3" charset="2"/>
              <a:buChar char=""/>
            </a:pPr>
            <a:r>
              <a:rPr b="0" lang="en-US" sz="2000" spc="-1" strike="noStrike">
                <a:solidFill>
                  <a:srgbClr val="ffffff"/>
                </a:solidFill>
                <a:latin typeface="Century Gothic"/>
                <a:ea typeface="DejaVu Sans"/>
              </a:rPr>
              <a:t>Open keys and asynchronous encryption</a:t>
            </a:r>
            <a:endParaRPr b="0" lang="en-US" sz="2000" spc="-1" strike="noStrike">
              <a:latin typeface="Arial"/>
            </a:endParaRPr>
          </a:p>
          <a:p>
            <a:pPr marL="343080" indent="-341640">
              <a:lnSpc>
                <a:spcPct val="100000"/>
              </a:lnSpc>
              <a:spcBef>
                <a:spcPts val="1001"/>
              </a:spcBef>
              <a:buClr>
                <a:srgbClr val="8ad0d6"/>
              </a:buClr>
              <a:buSzPct val="80000"/>
              <a:buFont typeface="Wingdings 3" charset="2"/>
              <a:buChar char=""/>
            </a:pPr>
            <a:r>
              <a:rPr b="0" lang="en-US" sz="2400" spc="-1" strike="noStrike">
                <a:solidFill>
                  <a:srgbClr val="ffffff"/>
                </a:solidFill>
                <a:latin typeface="Century Gothic"/>
                <a:ea typeface="DejaVu Sans"/>
              </a:rPr>
              <a:t>Future of cryptography</a:t>
            </a:r>
            <a:endParaRPr b="0" lang="en-US" sz="2400" spc="-1" strike="noStrike">
              <a:latin typeface="Arial"/>
            </a:endParaRPr>
          </a:p>
          <a:p>
            <a:pPr lvl="1" marL="743040" indent="-284400">
              <a:lnSpc>
                <a:spcPct val="100000"/>
              </a:lnSpc>
              <a:spcBef>
                <a:spcPts val="1001"/>
              </a:spcBef>
              <a:buClr>
                <a:srgbClr val="8ad0d6"/>
              </a:buClr>
              <a:buSzPct val="80000"/>
              <a:buFont typeface="Wingdings 3" charset="2"/>
              <a:buChar char=""/>
            </a:pPr>
            <a:r>
              <a:rPr b="0" lang="en-US" sz="2000" spc="-1" strike="noStrike">
                <a:solidFill>
                  <a:srgbClr val="ffffff"/>
                </a:solidFill>
                <a:latin typeface="Century Gothic"/>
                <a:ea typeface="DejaVu Sans"/>
              </a:rPr>
              <a:t>Breakthroughs in Mathematics and quantum computers</a:t>
            </a:r>
            <a:endParaRPr b="0" lang="en-US" sz="2000" spc="-1" strike="noStrike">
              <a:latin typeface="Arial"/>
            </a:endParaRPr>
          </a:p>
        </p:txBody>
      </p:sp>
    </p:spTree>
  </p:cSld>
  <p:timing>
    <p:tnLst>
      <p:par>
        <p:cTn id="253" dur="indefinite" restart="never" nodeType="tmRoot">
          <p:childTnLst>
            <p:seq>
              <p:cTn id="254" dur="indefinite" nodeType="mainSeq"/>
              <p:prevCondLst>
                <p:cond delay="0" evt="onPrev">
                  <p:tgtEl>
                    <p:sldTgt/>
                  </p:tgtEl>
                </p:cond>
              </p:prevCondLst>
              <p:nextCondLst>
                <p:cond delay="0" evt="onNext">
                  <p:tgtEl>
                    <p:sldTgt/>
                  </p:tgtEl>
                </p:cond>
              </p:nextCondLst>
            </p:seq>
          </p:childTnLst>
        </p:cTn>
      </p:par>
    </p:tnLst>
  </p:timing>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3" name="CustomShape 1"/>
          <p:cNvSpPr/>
          <p:nvPr/>
        </p:nvSpPr>
        <p:spPr>
          <a:xfrm>
            <a:off x="646200" y="452880"/>
            <a:ext cx="9403200" cy="1398960"/>
          </a:xfrm>
          <a:prstGeom prst="rect">
            <a:avLst/>
          </a:prstGeom>
          <a:noFill/>
          <a:ln>
            <a:noFill/>
          </a:ln>
        </p:spPr>
        <p:style>
          <a:lnRef idx="0"/>
          <a:fillRef idx="0"/>
          <a:effectRef idx="0"/>
          <a:fontRef idx="minor"/>
        </p:style>
        <p:txBody>
          <a:bodyPr lIns="90000" rIns="90000" tIns="45000" bIns="45000"/>
          <a:p>
            <a:pPr>
              <a:lnSpc>
                <a:spcPct val="100000"/>
              </a:lnSpc>
            </a:pPr>
            <a:r>
              <a:rPr b="0" lang="en-US" sz="4200" spc="-1" strike="noStrike">
                <a:solidFill>
                  <a:srgbClr val="ebebeb"/>
                </a:solidFill>
                <a:latin typeface="Century Gothic"/>
                <a:ea typeface="DejaVu Sans"/>
              </a:rPr>
              <a:t>What I hope you have learned:</a:t>
            </a:r>
            <a:endParaRPr b="0" lang="en-US" sz="4200" spc="-1" strike="noStrike">
              <a:latin typeface="Arial"/>
            </a:endParaRPr>
          </a:p>
        </p:txBody>
      </p:sp>
      <p:sp>
        <p:nvSpPr>
          <p:cNvPr id="374" name="CustomShape 2"/>
          <p:cNvSpPr/>
          <p:nvPr/>
        </p:nvSpPr>
        <p:spPr>
          <a:xfrm>
            <a:off x="1103400" y="2053080"/>
            <a:ext cx="8945280" cy="4194000"/>
          </a:xfrm>
          <a:prstGeom prst="rect">
            <a:avLst/>
          </a:prstGeom>
          <a:noFill/>
          <a:ln>
            <a:noFill/>
          </a:ln>
        </p:spPr>
        <p:style>
          <a:lnRef idx="0"/>
          <a:fillRef idx="0"/>
          <a:effectRef idx="0"/>
          <a:fontRef idx="minor"/>
        </p:style>
        <p:txBody>
          <a:bodyPr lIns="90000" rIns="90000" tIns="45000" bIns="45000"/>
          <a:p>
            <a:pPr marL="343080" indent="-341640">
              <a:lnSpc>
                <a:spcPct val="100000"/>
              </a:lnSpc>
              <a:spcBef>
                <a:spcPts val="1001"/>
              </a:spcBef>
              <a:buClr>
                <a:srgbClr val="8ad0d6"/>
              </a:buClr>
              <a:buSzPct val="80000"/>
              <a:buFont typeface="Wingdings 3" charset="2"/>
              <a:buChar char=""/>
            </a:pPr>
            <a:r>
              <a:rPr b="0" lang="en-US" sz="2000" spc="-1" strike="noStrike">
                <a:solidFill>
                  <a:srgbClr val="ffffff"/>
                </a:solidFill>
                <a:latin typeface="Century Gothic"/>
                <a:ea typeface="DejaVu Sans"/>
              </a:rPr>
              <a:t>Cryptography didn‘t fall from the sky but evolved over the course of human history</a:t>
            </a:r>
            <a:endParaRPr b="0" lang="en-US" sz="2000" spc="-1" strike="noStrike">
              <a:latin typeface="Arial"/>
            </a:endParaRPr>
          </a:p>
          <a:p>
            <a:pPr marL="343080" indent="-341640">
              <a:lnSpc>
                <a:spcPct val="100000"/>
              </a:lnSpc>
              <a:spcBef>
                <a:spcPts val="1001"/>
              </a:spcBef>
              <a:buClr>
                <a:srgbClr val="8ad0d6"/>
              </a:buClr>
              <a:buSzPct val="80000"/>
              <a:buFont typeface="Wingdings 3" charset="2"/>
              <a:buChar char=""/>
            </a:pPr>
            <a:r>
              <a:rPr b="0" lang="en-US" sz="2000" spc="-1" strike="noStrike">
                <a:solidFill>
                  <a:srgbClr val="ffffff"/>
                </a:solidFill>
                <a:latin typeface="Century Gothic"/>
                <a:ea typeface="DejaVu Sans"/>
              </a:rPr>
              <a:t>Difference synchronous vs asynchronous encryption</a:t>
            </a:r>
            <a:endParaRPr b="0" lang="en-US" sz="2000" spc="-1" strike="noStrike">
              <a:latin typeface="Arial"/>
            </a:endParaRPr>
          </a:p>
          <a:p>
            <a:pPr marL="343080" indent="-341640">
              <a:lnSpc>
                <a:spcPct val="100000"/>
              </a:lnSpc>
              <a:spcBef>
                <a:spcPts val="1001"/>
              </a:spcBef>
              <a:buClr>
                <a:srgbClr val="8ad0d6"/>
              </a:buClr>
              <a:buSzPct val="80000"/>
              <a:buFont typeface="Wingdings 3" charset="2"/>
              <a:buChar char=""/>
            </a:pPr>
            <a:r>
              <a:rPr b="0" lang="en-US" sz="2000" spc="-1" strike="noStrike">
                <a:solidFill>
                  <a:srgbClr val="ffffff"/>
                </a:solidFill>
                <a:latin typeface="Century Gothic"/>
                <a:ea typeface="DejaVu Sans"/>
              </a:rPr>
              <a:t>The world might look quite different today if the Germans had used better encryption techniques.</a:t>
            </a:r>
            <a:endParaRPr b="0" lang="en-US" sz="2000" spc="-1" strike="noStrike">
              <a:latin typeface="Arial"/>
            </a:endParaRPr>
          </a:p>
          <a:p>
            <a:pPr>
              <a:lnSpc>
                <a:spcPct val="100000"/>
              </a:lnSpc>
              <a:spcBef>
                <a:spcPts val="1001"/>
              </a:spcBef>
            </a:pPr>
            <a:endParaRPr b="0" lang="en-US" sz="2000" spc="-1" strike="noStrike">
              <a:latin typeface="Arial"/>
            </a:endParaRPr>
          </a:p>
          <a:p>
            <a:pPr>
              <a:lnSpc>
                <a:spcPct val="100000"/>
              </a:lnSpc>
              <a:spcBef>
                <a:spcPts val="1001"/>
              </a:spcBef>
            </a:pPr>
            <a:endParaRPr b="0" lang="en-US" sz="2000" spc="-1" strike="noStrike">
              <a:latin typeface="Arial"/>
            </a:endParaRPr>
          </a:p>
        </p:txBody>
      </p:sp>
    </p:spTree>
  </p:cSld>
  <p:timing>
    <p:tnLst>
      <p:par>
        <p:cTn id="255" dur="indefinite" restart="never" nodeType="tmRoot">
          <p:childTnLst>
            <p:seq>
              <p:cTn id="256" dur="indefinite" nodeType="mainSeq"/>
              <p:prevCondLst>
                <p:cond delay="0" evt="onPrev">
                  <p:tgtEl>
                    <p:sldTgt/>
                  </p:tgtEl>
                </p:cond>
              </p:prevCondLst>
              <p:nextCondLst>
                <p:cond delay="0" evt="onNext">
                  <p:tgtEl>
                    <p:sldTgt/>
                  </p:tgtEl>
                </p:cond>
              </p:nextCondLst>
            </p:seq>
          </p:childTnLst>
        </p:cTn>
      </p:par>
    </p:tnLst>
  </p:timing>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5" name="CustomShape 1"/>
          <p:cNvSpPr/>
          <p:nvPr/>
        </p:nvSpPr>
        <p:spPr>
          <a:xfrm>
            <a:off x="646200" y="452880"/>
            <a:ext cx="9403200" cy="1398960"/>
          </a:xfrm>
          <a:prstGeom prst="rect">
            <a:avLst/>
          </a:prstGeom>
          <a:noFill/>
          <a:ln>
            <a:noFill/>
          </a:ln>
        </p:spPr>
        <p:style>
          <a:lnRef idx="0"/>
          <a:fillRef idx="0"/>
          <a:effectRef idx="0"/>
          <a:fontRef idx="minor"/>
        </p:style>
        <p:txBody>
          <a:bodyPr lIns="90000" rIns="90000" tIns="45000" bIns="45000"/>
          <a:p>
            <a:pPr>
              <a:lnSpc>
                <a:spcPct val="100000"/>
              </a:lnSpc>
            </a:pPr>
            <a:r>
              <a:rPr b="0" lang="en-US" sz="4200" spc="-1" strike="noStrike">
                <a:solidFill>
                  <a:srgbClr val="ebebeb"/>
                </a:solidFill>
                <a:latin typeface="Century Gothic"/>
                <a:ea typeface="DejaVu Sans"/>
              </a:rPr>
              <a:t>WW I and the Zimmermann telegram</a:t>
            </a:r>
            <a:endParaRPr b="0" lang="en-US" sz="4200" spc="-1" strike="noStrike">
              <a:latin typeface="Arial"/>
            </a:endParaRPr>
          </a:p>
        </p:txBody>
      </p:sp>
      <p:sp>
        <p:nvSpPr>
          <p:cNvPr id="376" name="CustomShape 2"/>
          <p:cNvSpPr/>
          <p:nvPr/>
        </p:nvSpPr>
        <p:spPr>
          <a:xfrm>
            <a:off x="189000" y="1898640"/>
            <a:ext cx="8086680" cy="4690080"/>
          </a:xfrm>
          <a:prstGeom prst="rect">
            <a:avLst/>
          </a:prstGeom>
          <a:noFill/>
          <a:ln>
            <a:noFill/>
          </a:ln>
        </p:spPr>
        <p:style>
          <a:lnRef idx="0"/>
          <a:fillRef idx="0"/>
          <a:effectRef idx="0"/>
          <a:fontRef idx="minor"/>
        </p:style>
        <p:txBody>
          <a:bodyPr lIns="90000" rIns="90000" tIns="45000" bIns="45000">
            <a:normAutofit/>
          </a:bodyPr>
          <a:p>
            <a:pPr>
              <a:lnSpc>
                <a:spcPct val="100000"/>
              </a:lnSpc>
              <a:spcBef>
                <a:spcPts val="1001"/>
              </a:spcBef>
            </a:pPr>
            <a:r>
              <a:rPr b="0" lang="en-US" sz="2000" spc="-1" strike="noStrike">
                <a:solidFill>
                  <a:srgbClr val="ffffff"/>
                </a:solidFill>
                <a:latin typeface="Century Gothic"/>
                <a:ea typeface="DejaVu Sans"/>
              </a:rPr>
              <a:t>We intend to begin on the first of February </a:t>
            </a:r>
            <a:r>
              <a:rPr b="1" lang="en-US" sz="2000" spc="-1" strike="noStrike">
                <a:solidFill>
                  <a:srgbClr val="ffffff"/>
                </a:solidFill>
                <a:latin typeface="Century Gothic"/>
                <a:ea typeface="DejaVu Sans"/>
              </a:rPr>
              <a:t>unrestricted submarine warfare</a:t>
            </a:r>
            <a:r>
              <a:rPr b="0" lang="en-US" sz="2000" spc="-1" strike="noStrike">
                <a:solidFill>
                  <a:srgbClr val="ffffff"/>
                </a:solidFill>
                <a:latin typeface="Century Gothic"/>
                <a:ea typeface="DejaVu Sans"/>
              </a:rPr>
              <a:t>. We shall endeavor in spite of this to keep the United States of America neutral. In the event of this not succeeding, we make Mexico a proposal of </a:t>
            </a:r>
            <a:r>
              <a:rPr b="1" lang="en-US" sz="2000" spc="-1" strike="noStrike">
                <a:solidFill>
                  <a:srgbClr val="ffffff"/>
                </a:solidFill>
                <a:latin typeface="Century Gothic"/>
                <a:ea typeface="DejaVu Sans"/>
              </a:rPr>
              <a:t>alliance</a:t>
            </a:r>
            <a:r>
              <a:rPr b="0" lang="en-US" sz="2000" spc="-1" strike="noStrike">
                <a:solidFill>
                  <a:srgbClr val="ffffff"/>
                </a:solidFill>
                <a:latin typeface="Century Gothic"/>
                <a:ea typeface="DejaVu Sans"/>
              </a:rPr>
              <a:t> on the following basis: </a:t>
            </a:r>
            <a:r>
              <a:rPr b="1" lang="en-US" sz="2000" spc="-1" strike="noStrike">
                <a:solidFill>
                  <a:srgbClr val="ffffff"/>
                </a:solidFill>
                <a:latin typeface="Century Gothic"/>
                <a:ea typeface="DejaVu Sans"/>
              </a:rPr>
              <a:t>make war </a:t>
            </a:r>
            <a:r>
              <a:rPr b="0" lang="en-US" sz="2000" spc="-1" strike="noStrike">
                <a:solidFill>
                  <a:srgbClr val="ffffff"/>
                </a:solidFill>
                <a:latin typeface="Century Gothic"/>
                <a:ea typeface="DejaVu Sans"/>
              </a:rPr>
              <a:t>together, make peace together, </a:t>
            </a:r>
            <a:r>
              <a:rPr b="1" lang="en-US" sz="2000" spc="-1" strike="noStrike">
                <a:solidFill>
                  <a:srgbClr val="ffffff"/>
                </a:solidFill>
                <a:latin typeface="Century Gothic"/>
                <a:ea typeface="DejaVu Sans"/>
              </a:rPr>
              <a:t>generous financial support </a:t>
            </a:r>
            <a:r>
              <a:rPr b="0" lang="en-US" sz="2000" spc="-1" strike="noStrike">
                <a:solidFill>
                  <a:srgbClr val="ffffff"/>
                </a:solidFill>
                <a:latin typeface="Century Gothic"/>
                <a:ea typeface="DejaVu Sans"/>
              </a:rPr>
              <a:t>and an understanding on our part that Mexico is to reconquer the lost territory </a:t>
            </a:r>
            <a:r>
              <a:rPr b="1" lang="en-US" sz="2000" spc="-1" strike="noStrike">
                <a:solidFill>
                  <a:srgbClr val="ffffff"/>
                </a:solidFill>
                <a:latin typeface="Century Gothic"/>
                <a:ea typeface="DejaVu Sans"/>
              </a:rPr>
              <a:t>in Texas, New Mexico, and Arizona</a:t>
            </a:r>
            <a:r>
              <a:rPr b="0" lang="en-US" sz="2000" spc="-1" strike="noStrike">
                <a:solidFill>
                  <a:srgbClr val="ffffff"/>
                </a:solidFill>
                <a:latin typeface="Century Gothic"/>
                <a:ea typeface="DejaVu Sans"/>
              </a:rPr>
              <a:t>. The settlement in detail is left to you. You will inform the President of the above most secretly as soon as the outbreak </a:t>
            </a:r>
            <a:r>
              <a:rPr b="1" lang="en-US" sz="2000" spc="-1" strike="noStrike">
                <a:solidFill>
                  <a:srgbClr val="ffffff"/>
                </a:solidFill>
                <a:latin typeface="Century Gothic"/>
                <a:ea typeface="DejaVu Sans"/>
              </a:rPr>
              <a:t>of war with the United States </a:t>
            </a:r>
            <a:r>
              <a:rPr b="0" lang="en-US" sz="2000" spc="-1" strike="noStrike">
                <a:solidFill>
                  <a:srgbClr val="ffffff"/>
                </a:solidFill>
                <a:latin typeface="Century Gothic"/>
                <a:ea typeface="DejaVu Sans"/>
              </a:rPr>
              <a:t>of America is certain, and add the suggestion that he should, on his own initiative</a:t>
            </a:r>
            <a:r>
              <a:rPr b="1" lang="en-US" sz="2000" spc="-1" strike="noStrike">
                <a:solidFill>
                  <a:srgbClr val="ffffff"/>
                </a:solidFill>
                <a:latin typeface="Century Gothic"/>
                <a:ea typeface="DejaVu Sans"/>
              </a:rPr>
              <a:t>, invite Japan </a:t>
            </a:r>
            <a:r>
              <a:rPr b="0" lang="en-US" sz="2000" spc="-1" strike="noStrike">
                <a:solidFill>
                  <a:srgbClr val="ffffff"/>
                </a:solidFill>
                <a:latin typeface="Century Gothic"/>
                <a:ea typeface="DejaVu Sans"/>
              </a:rPr>
              <a:t>to immediate adherence and at the same time mediate between Japan and ourselves. Please call the President's attention to the fact that the ruthless employment of our submarines now offers the prospect of compelling England in a few months to make peace.</a:t>
            </a:r>
            <a:br/>
            <a:r>
              <a:rPr b="0" lang="en-US" sz="2000" spc="-1" strike="noStrike">
                <a:solidFill>
                  <a:srgbClr val="ffffff"/>
                </a:solidFill>
                <a:latin typeface="Century Gothic"/>
                <a:ea typeface="DejaVu Sans"/>
              </a:rPr>
              <a:t>Signed, ZIMMERMANN </a:t>
            </a:r>
            <a:endParaRPr b="0" lang="en-US" sz="2000" spc="-1" strike="noStrike">
              <a:latin typeface="Arial"/>
            </a:endParaRPr>
          </a:p>
        </p:txBody>
      </p:sp>
      <p:pic>
        <p:nvPicPr>
          <p:cNvPr id="377" name="Picture 3" descr=""/>
          <p:cNvPicPr/>
          <p:nvPr/>
        </p:nvPicPr>
        <p:blipFill>
          <a:blip r:embed="rId1"/>
          <a:stretch/>
        </p:blipFill>
        <p:spPr>
          <a:xfrm>
            <a:off x="8276760" y="1898640"/>
            <a:ext cx="3827160" cy="4846680"/>
          </a:xfrm>
          <a:prstGeom prst="rect">
            <a:avLst/>
          </a:prstGeom>
          <a:ln>
            <a:noFill/>
          </a:ln>
        </p:spPr>
      </p:pic>
      <p:pic>
        <p:nvPicPr>
          <p:cNvPr id="378" name="Picture 4" descr=""/>
          <p:cNvPicPr/>
          <p:nvPr/>
        </p:nvPicPr>
        <p:blipFill>
          <a:blip r:embed="rId2"/>
          <a:stretch/>
        </p:blipFill>
        <p:spPr>
          <a:xfrm>
            <a:off x="9933120" y="0"/>
            <a:ext cx="1260720" cy="1851840"/>
          </a:xfrm>
          <a:prstGeom prst="rect">
            <a:avLst/>
          </a:prstGeom>
          <a:ln>
            <a:noFill/>
          </a:ln>
        </p:spPr>
      </p:pic>
    </p:spTree>
  </p:cSld>
  <p:timing>
    <p:tnLst>
      <p:par>
        <p:cTn id="257" dur="indefinite" restart="never" nodeType="tmRoot">
          <p:childTnLst>
            <p:seq>
              <p:cTn id="258" dur="indefinite" nodeType="mainSeq"/>
              <p:prevCondLst>
                <p:cond delay="0" evt="onPrev">
                  <p:tgtEl>
                    <p:sldTgt/>
                  </p:tgtEl>
                </p:cond>
              </p:prevCondLst>
              <p:nextCondLst>
                <p:cond delay="0" evt="onNext">
                  <p:tgtEl>
                    <p:sldTgt/>
                  </p:tgtEl>
                </p:cond>
              </p:nextCondLst>
            </p:seq>
          </p:childTnLst>
        </p:cTn>
      </p:par>
    </p:tnLst>
  </p:timing>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8" name="CustomShape 1"/>
          <p:cNvSpPr/>
          <p:nvPr/>
        </p:nvSpPr>
        <p:spPr>
          <a:xfrm>
            <a:off x="646200" y="452880"/>
            <a:ext cx="9403200" cy="1398960"/>
          </a:xfrm>
          <a:prstGeom prst="rect">
            <a:avLst/>
          </a:prstGeom>
          <a:noFill/>
          <a:ln>
            <a:noFill/>
          </a:ln>
        </p:spPr>
        <p:style>
          <a:lnRef idx="0"/>
          <a:fillRef idx="0"/>
          <a:effectRef idx="0"/>
          <a:fontRef idx="minor"/>
        </p:style>
        <p:txBody>
          <a:bodyPr lIns="90000" rIns="90000" tIns="45000" bIns="45000"/>
          <a:p>
            <a:pPr>
              <a:lnSpc>
                <a:spcPct val="100000"/>
              </a:lnSpc>
            </a:pPr>
            <a:r>
              <a:rPr b="0" lang="en-US" sz="4200" spc="-1" strike="noStrike">
                <a:solidFill>
                  <a:srgbClr val="ebebeb"/>
                </a:solidFill>
                <a:latin typeface="Century Gothic"/>
                <a:ea typeface="DejaVu Sans"/>
              </a:rPr>
              <a:t>What we will see:</a:t>
            </a:r>
            <a:endParaRPr b="0" lang="en-US" sz="4200" spc="-1" strike="noStrike">
              <a:latin typeface="Arial"/>
            </a:endParaRPr>
          </a:p>
        </p:txBody>
      </p:sp>
      <p:sp>
        <p:nvSpPr>
          <p:cNvPr id="319" name="CustomShape 2"/>
          <p:cNvSpPr/>
          <p:nvPr/>
        </p:nvSpPr>
        <p:spPr>
          <a:xfrm>
            <a:off x="1103400" y="1166760"/>
            <a:ext cx="8946000" cy="5080320"/>
          </a:xfrm>
          <a:prstGeom prst="rect">
            <a:avLst/>
          </a:prstGeom>
          <a:noFill/>
          <a:ln>
            <a:noFill/>
          </a:ln>
        </p:spPr>
        <p:style>
          <a:lnRef idx="0"/>
          <a:fillRef idx="0"/>
          <a:effectRef idx="0"/>
          <a:fontRef idx="minor"/>
        </p:style>
        <p:txBody>
          <a:bodyPr lIns="90000" rIns="90000" tIns="45000" bIns="45000"/>
          <a:p>
            <a:pPr marL="343080" indent="-341640">
              <a:lnSpc>
                <a:spcPct val="100000"/>
              </a:lnSpc>
              <a:spcBef>
                <a:spcPts val="1001"/>
              </a:spcBef>
              <a:buClr>
                <a:srgbClr val="8ad0d6"/>
              </a:buClr>
              <a:buSzPct val="80000"/>
              <a:buFont typeface="Wingdings 3" charset="2"/>
              <a:buChar char=""/>
            </a:pPr>
            <a:r>
              <a:rPr b="0" lang="en-US" sz="2400" spc="-1" strike="noStrike">
                <a:solidFill>
                  <a:srgbClr val="ffffff"/>
                </a:solidFill>
                <a:latin typeface="Century Gothic"/>
                <a:ea typeface="DejaVu Sans"/>
              </a:rPr>
              <a:t>Past of cryptography</a:t>
            </a:r>
            <a:endParaRPr b="0" lang="en-US" sz="2400" spc="-1" strike="noStrike">
              <a:latin typeface="Arial"/>
            </a:endParaRPr>
          </a:p>
          <a:p>
            <a:pPr lvl="1" marL="743040" indent="-284400">
              <a:lnSpc>
                <a:spcPct val="100000"/>
              </a:lnSpc>
              <a:spcBef>
                <a:spcPts val="1001"/>
              </a:spcBef>
              <a:buClr>
                <a:srgbClr val="8ad0d6"/>
              </a:buClr>
              <a:buSzPct val="80000"/>
              <a:buFont typeface="Wingdings 3" charset="2"/>
              <a:buChar char=""/>
            </a:pPr>
            <a:r>
              <a:rPr b="0" lang="en-US" sz="2000" spc="-1" strike="noStrike">
                <a:solidFill>
                  <a:srgbClr val="ffffff"/>
                </a:solidFill>
                <a:latin typeface="Century Gothic"/>
                <a:ea typeface="DejaVu Sans"/>
              </a:rPr>
              <a:t>Antique and Julius Caesar</a:t>
            </a:r>
            <a:endParaRPr b="0" lang="en-US" sz="2000" spc="-1" strike="noStrike">
              <a:latin typeface="Arial"/>
            </a:endParaRPr>
          </a:p>
          <a:p>
            <a:pPr lvl="1" marL="743040" indent="-284400">
              <a:lnSpc>
                <a:spcPct val="100000"/>
              </a:lnSpc>
              <a:spcBef>
                <a:spcPts val="1001"/>
              </a:spcBef>
              <a:buClr>
                <a:srgbClr val="8ad0d6"/>
              </a:buClr>
              <a:buSzPct val="80000"/>
              <a:buFont typeface="Wingdings 3" charset="2"/>
              <a:buChar char=""/>
            </a:pPr>
            <a:r>
              <a:rPr b="0" lang="en-US" sz="2000" spc="-1" strike="noStrike">
                <a:solidFill>
                  <a:srgbClr val="ffffff"/>
                </a:solidFill>
                <a:latin typeface="Century Gothic"/>
                <a:ea typeface="DejaVu Sans"/>
              </a:rPr>
              <a:t>Middle Ages, Vigenère, Al Kindi and letter frequency fingerprints</a:t>
            </a:r>
            <a:endParaRPr b="0" lang="en-US" sz="2000" spc="-1" strike="noStrike">
              <a:latin typeface="Arial"/>
            </a:endParaRPr>
          </a:p>
          <a:p>
            <a:pPr lvl="1" marL="743040" indent="-284400">
              <a:lnSpc>
                <a:spcPct val="100000"/>
              </a:lnSpc>
              <a:spcBef>
                <a:spcPts val="1001"/>
              </a:spcBef>
              <a:buClr>
                <a:srgbClr val="8ad0d6"/>
              </a:buClr>
              <a:buSzPct val="80000"/>
              <a:buFont typeface="Wingdings 3" charset="2"/>
              <a:buChar char=""/>
            </a:pPr>
            <a:r>
              <a:rPr b="0" lang="en-US" sz="2000" spc="-1" strike="noStrike">
                <a:solidFill>
                  <a:srgbClr val="ffffff"/>
                </a:solidFill>
                <a:latin typeface="Century Gothic"/>
                <a:ea typeface="DejaVu Sans"/>
              </a:rPr>
              <a:t>WW II, Nazis, the Enigma and how they screwed up</a:t>
            </a:r>
            <a:endParaRPr b="0" lang="en-US" sz="2000" spc="-1" strike="noStrike">
              <a:latin typeface="Arial"/>
            </a:endParaRPr>
          </a:p>
          <a:p>
            <a:pPr lvl="1" marL="743040" indent="-284400">
              <a:lnSpc>
                <a:spcPct val="100000"/>
              </a:lnSpc>
              <a:spcBef>
                <a:spcPts val="1001"/>
              </a:spcBef>
              <a:buClr>
                <a:srgbClr val="8ad0d6"/>
              </a:buClr>
              <a:buSzPct val="80000"/>
              <a:buFont typeface="Wingdings 3" charset="2"/>
              <a:buChar char=""/>
            </a:pPr>
            <a:r>
              <a:rPr b="0" lang="en-US" sz="2000" spc="-1" strike="noStrike">
                <a:solidFill>
                  <a:srgbClr val="ffffff"/>
                </a:solidFill>
                <a:latin typeface="Century Gothic"/>
                <a:ea typeface="DejaVu Sans"/>
              </a:rPr>
              <a:t>Cold war, KGB, Shannon and the one-time pat in a nutshell</a:t>
            </a:r>
            <a:endParaRPr b="0" lang="en-US" sz="2000" spc="-1" strike="noStrike">
              <a:latin typeface="Arial"/>
            </a:endParaRPr>
          </a:p>
          <a:p>
            <a:pPr marL="343080" indent="-341640">
              <a:lnSpc>
                <a:spcPct val="100000"/>
              </a:lnSpc>
              <a:spcBef>
                <a:spcPts val="1001"/>
              </a:spcBef>
              <a:buClr>
                <a:srgbClr val="8ad0d6"/>
              </a:buClr>
              <a:buSzPct val="80000"/>
              <a:buFont typeface="Wingdings 3" charset="2"/>
              <a:buChar char=""/>
            </a:pPr>
            <a:r>
              <a:rPr b="0" lang="en-US" sz="2400" spc="-1" strike="noStrike">
                <a:solidFill>
                  <a:srgbClr val="ffffff"/>
                </a:solidFill>
                <a:latin typeface="Century Gothic"/>
                <a:ea typeface="DejaVu Sans"/>
              </a:rPr>
              <a:t>Presence of cryptography</a:t>
            </a:r>
            <a:endParaRPr b="0" lang="en-US" sz="2400" spc="-1" strike="noStrike">
              <a:latin typeface="Arial"/>
            </a:endParaRPr>
          </a:p>
          <a:p>
            <a:pPr lvl="1" marL="743040" indent="-284400">
              <a:lnSpc>
                <a:spcPct val="100000"/>
              </a:lnSpc>
              <a:spcBef>
                <a:spcPts val="1001"/>
              </a:spcBef>
              <a:buClr>
                <a:srgbClr val="8ad0d6"/>
              </a:buClr>
              <a:buSzPct val="80000"/>
              <a:buFont typeface="Wingdings 3" charset="2"/>
              <a:buChar char=""/>
            </a:pPr>
            <a:r>
              <a:rPr b="0" lang="en-US" sz="2000" spc="-1" strike="noStrike">
                <a:solidFill>
                  <a:srgbClr val="ffffff"/>
                </a:solidFill>
                <a:latin typeface="Century Gothic"/>
                <a:ea typeface="DejaVu Sans"/>
              </a:rPr>
              <a:t>Open keys and asynchronous encryption</a:t>
            </a:r>
            <a:endParaRPr b="0" lang="en-US" sz="2000" spc="-1" strike="noStrike">
              <a:latin typeface="Arial"/>
            </a:endParaRPr>
          </a:p>
          <a:p>
            <a:pPr marL="343080" indent="-341640">
              <a:lnSpc>
                <a:spcPct val="100000"/>
              </a:lnSpc>
              <a:spcBef>
                <a:spcPts val="1001"/>
              </a:spcBef>
              <a:buClr>
                <a:srgbClr val="8ad0d6"/>
              </a:buClr>
              <a:buSzPct val="80000"/>
              <a:buFont typeface="Wingdings 3" charset="2"/>
              <a:buChar char=""/>
            </a:pPr>
            <a:r>
              <a:rPr b="0" lang="en-US" sz="2400" spc="-1" strike="noStrike">
                <a:solidFill>
                  <a:srgbClr val="ffffff"/>
                </a:solidFill>
                <a:latin typeface="Century Gothic"/>
                <a:ea typeface="DejaVu Sans"/>
              </a:rPr>
              <a:t>Future of cryptography</a:t>
            </a:r>
            <a:endParaRPr b="0" lang="en-US" sz="2400" spc="-1" strike="noStrike">
              <a:latin typeface="Arial"/>
            </a:endParaRPr>
          </a:p>
          <a:p>
            <a:pPr lvl="1" marL="743040" indent="-284400">
              <a:lnSpc>
                <a:spcPct val="100000"/>
              </a:lnSpc>
              <a:spcBef>
                <a:spcPts val="1001"/>
              </a:spcBef>
              <a:buClr>
                <a:srgbClr val="8ad0d6"/>
              </a:buClr>
              <a:buSzPct val="80000"/>
              <a:buFont typeface="Wingdings 3" charset="2"/>
              <a:buChar char=""/>
            </a:pPr>
            <a:r>
              <a:rPr b="0" lang="en-US" sz="2000" spc="-1" strike="noStrike">
                <a:solidFill>
                  <a:srgbClr val="ffffff"/>
                </a:solidFill>
                <a:latin typeface="Century Gothic"/>
                <a:ea typeface="DejaVu Sans"/>
              </a:rPr>
              <a:t>Breakthroughs in Mathematics and quantum computers</a:t>
            </a:r>
            <a:endParaRPr b="0" lang="en-US" sz="2000" spc="-1" strike="noStrike">
              <a:latin typeface="Arial"/>
            </a:endParaRPr>
          </a:p>
        </p:txBody>
      </p:sp>
    </p:spTree>
  </p:cSld>
  <p:timing>
    <p:tnLst>
      <p:par>
        <p:cTn id="3" dur="indefinite" restart="never" nodeType="tmRoot">
          <p:childTnLst>
            <p:seq>
              <p:cTn id="4" dur="indefinite" nodeType="mainSeq"/>
              <p:prevCondLst>
                <p:cond delay="0" evt="onPrev">
                  <p:tgtEl>
                    <p:sldTgt/>
                  </p:tgtEl>
                </p:cond>
              </p:prevCondLst>
              <p:nextCondLst>
                <p:cond delay="0" evt="onNext">
                  <p:tgtEl>
                    <p:sldTgt/>
                  </p:tgtEl>
                </p:cond>
              </p:nextCondLst>
            </p:seq>
          </p:childTnLst>
        </p:cTn>
      </p:par>
    </p:tnLst>
  </p:timing>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9" name="CustomShape 1"/>
          <p:cNvSpPr/>
          <p:nvPr/>
        </p:nvSpPr>
        <p:spPr>
          <a:xfrm>
            <a:off x="646200" y="452880"/>
            <a:ext cx="9403200" cy="1398960"/>
          </a:xfrm>
          <a:prstGeom prst="rect">
            <a:avLst/>
          </a:prstGeom>
          <a:noFill/>
          <a:ln>
            <a:noFill/>
          </a:ln>
        </p:spPr>
        <p:style>
          <a:lnRef idx="0"/>
          <a:fillRef idx="0"/>
          <a:effectRef idx="0"/>
          <a:fontRef idx="minor"/>
        </p:style>
        <p:txBody>
          <a:bodyPr lIns="0" rIns="0" tIns="0" bIns="0" anchor="ctr"/>
          <a:p>
            <a:pPr algn="ctr">
              <a:lnSpc>
                <a:spcPct val="100000"/>
              </a:lnSpc>
            </a:pPr>
            <a:r>
              <a:rPr b="0" lang="en-US" sz="4400" spc="-1" strike="noStrike">
                <a:solidFill>
                  <a:srgbClr val="ffffff"/>
                </a:solidFill>
                <a:latin typeface="Arial"/>
              </a:rPr>
              <a:t>TLS -transport layer security</a:t>
            </a:r>
            <a:endParaRPr b="0" lang="en-US" sz="4400" spc="-1" strike="noStrike">
              <a:latin typeface="Arial"/>
            </a:endParaRPr>
          </a:p>
        </p:txBody>
      </p:sp>
      <p:sp>
        <p:nvSpPr>
          <p:cNvPr id="380" name="CustomShape 2"/>
          <p:cNvSpPr/>
          <p:nvPr/>
        </p:nvSpPr>
        <p:spPr>
          <a:xfrm>
            <a:off x="609480" y="1604520"/>
            <a:ext cx="10972080" cy="3976920"/>
          </a:xfrm>
          <a:prstGeom prst="rect">
            <a:avLst/>
          </a:prstGeom>
          <a:noFill/>
          <a:ln>
            <a:noFill/>
          </a:ln>
        </p:spPr>
        <p:style>
          <a:lnRef idx="0"/>
          <a:fillRef idx="0"/>
          <a:effectRef idx="0"/>
          <a:fontRef idx="minor"/>
        </p:style>
        <p:txBody>
          <a:bodyPr lIns="0" rIns="0" tIns="0" bIns="0">
            <a:normAutofit/>
          </a:bodyPr>
          <a:p>
            <a:pPr marL="432000" indent="-323640">
              <a:lnSpc>
                <a:spcPct val="100000"/>
              </a:lnSpc>
              <a:spcBef>
                <a:spcPts val="1417"/>
              </a:spcBef>
              <a:buClr>
                <a:srgbClr val="000000"/>
              </a:buClr>
              <a:buSzPct val="45000"/>
              <a:buFont typeface="Wingdings" charset="2"/>
              <a:buChar char=""/>
            </a:pPr>
            <a:r>
              <a:rPr b="0" lang="en-US" sz="3200" spc="-1" strike="noStrike">
                <a:solidFill>
                  <a:srgbClr val="ffffff"/>
                </a:solidFill>
                <a:latin typeface="Arial"/>
              </a:rPr>
              <a:t>Public key communication between server and browser</a:t>
            </a:r>
            <a:endParaRPr b="0" lang="en-US" sz="3200" spc="-1" strike="noStrike">
              <a:latin typeface="Arial"/>
            </a:endParaRPr>
          </a:p>
          <a:p>
            <a:pPr marL="432000" indent="-323640">
              <a:lnSpc>
                <a:spcPct val="100000"/>
              </a:lnSpc>
              <a:spcBef>
                <a:spcPts val="1417"/>
              </a:spcBef>
              <a:buClr>
                <a:srgbClr val="000000"/>
              </a:buClr>
              <a:buSzPct val="45000"/>
              <a:buFont typeface="Wingdings" charset="2"/>
              <a:buChar char=""/>
            </a:pPr>
            <a:r>
              <a:rPr b="0" lang="en-US" sz="3200" spc="-1" strike="noStrike">
                <a:solidFill>
                  <a:srgbClr val="ffffff"/>
                </a:solidFill>
                <a:latin typeface="Arial"/>
              </a:rPr>
              <a:t> </a:t>
            </a:r>
            <a:endParaRPr b="0" lang="en-US" sz="3200" spc="-1" strike="noStrike">
              <a:latin typeface="Arial"/>
            </a:endParaRPr>
          </a:p>
        </p:txBody>
      </p:sp>
    </p:spTree>
  </p:cSld>
  <p:timing>
    <p:tnLst>
      <p:par>
        <p:cTn id="259" dur="indefinite" restart="never" nodeType="tmRoot">
          <p:childTnLst>
            <p:seq>
              <p:cTn id="260" dur="indefinite" nodeType="mainSeq"/>
              <p:prevCondLst>
                <p:cond delay="0" evt="onPrev">
                  <p:tgtEl>
                    <p:sldTgt/>
                  </p:tgtEl>
                </p:cond>
              </p:prevCondLst>
              <p:nextCondLst>
                <p:cond delay="0" evt="onNext">
                  <p:tgtEl>
                    <p:sldTgt/>
                  </p:tgtEl>
                </p:cond>
              </p:nextCondLst>
            </p:seq>
          </p:childTnLst>
        </p:cTn>
      </p:par>
    </p:tnLst>
  </p:timing>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1" name="CustomShape 1"/>
          <p:cNvSpPr/>
          <p:nvPr/>
        </p:nvSpPr>
        <p:spPr>
          <a:xfrm>
            <a:off x="646200" y="452880"/>
            <a:ext cx="9403200" cy="1398960"/>
          </a:xfrm>
          <a:prstGeom prst="rect">
            <a:avLst/>
          </a:prstGeom>
          <a:noFill/>
          <a:ln>
            <a:noFill/>
          </a:ln>
        </p:spPr>
        <p:style>
          <a:lnRef idx="0"/>
          <a:fillRef idx="0"/>
          <a:effectRef idx="0"/>
          <a:fontRef idx="minor"/>
        </p:style>
      </p:sp>
      <p:pic>
        <p:nvPicPr>
          <p:cNvPr id="382" name="Content Placeholder 3" descr=""/>
          <p:cNvPicPr/>
          <p:nvPr/>
        </p:nvPicPr>
        <p:blipFill>
          <a:blip r:embed="rId1"/>
          <a:stretch/>
        </p:blipFill>
        <p:spPr>
          <a:xfrm>
            <a:off x="1982160" y="0"/>
            <a:ext cx="8142480" cy="6856560"/>
          </a:xfrm>
          <a:prstGeom prst="rect">
            <a:avLst/>
          </a:prstGeom>
          <a:ln>
            <a:noFill/>
          </a:ln>
        </p:spPr>
      </p:pic>
    </p:spTree>
  </p:cSld>
  <p:timing>
    <p:tnLst>
      <p:par>
        <p:cTn id="261" dur="indefinite" restart="never" nodeType="tmRoot">
          <p:childTnLst>
            <p:seq>
              <p:cTn id="262" dur="indefinite" nodeType="mainSeq"/>
              <p:prevCondLst>
                <p:cond delay="0" evt="onPrev">
                  <p:tgtEl>
                    <p:sldTgt/>
                  </p:tgtEl>
                </p:cond>
              </p:prevCondLst>
              <p:nextCondLst>
                <p:cond delay="0" evt="onNext">
                  <p:tgtEl>
                    <p:sldTgt/>
                  </p:tgtEl>
                </p:cond>
              </p:nextCondLst>
            </p:seq>
          </p:childTnLst>
        </p:cTn>
      </p:par>
    </p:tnLst>
  </p:timing>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3" name="CustomShape 1"/>
          <p:cNvSpPr/>
          <p:nvPr/>
        </p:nvSpPr>
        <p:spPr>
          <a:xfrm>
            <a:off x="2300040" y="2531880"/>
            <a:ext cx="9403200" cy="1398960"/>
          </a:xfrm>
          <a:prstGeom prst="rect">
            <a:avLst/>
          </a:prstGeom>
          <a:noFill/>
          <a:ln>
            <a:noFill/>
          </a:ln>
        </p:spPr>
        <p:style>
          <a:lnRef idx="0"/>
          <a:fillRef idx="0"/>
          <a:effectRef idx="0"/>
          <a:fontRef idx="minor"/>
        </p:style>
        <p:txBody>
          <a:bodyPr lIns="0" rIns="0" tIns="0" bIns="0" anchor="ctr"/>
          <a:p>
            <a:pPr>
              <a:lnSpc>
                <a:spcPct val="100000"/>
              </a:lnSpc>
            </a:pPr>
            <a:r>
              <a:rPr b="0" lang="en-US" sz="4200" spc="-1" strike="noStrike">
                <a:solidFill>
                  <a:srgbClr val="ffffff"/>
                </a:solidFill>
                <a:latin typeface="Century Gothic"/>
                <a:ea typeface="DejaVu Sans"/>
              </a:rPr>
              <a:t>Security by obscurity</a:t>
            </a:r>
            <a:endParaRPr b="0" lang="en-US" sz="4200" spc="-1" strike="noStrike">
              <a:latin typeface="Arial"/>
            </a:endParaRPr>
          </a:p>
        </p:txBody>
      </p:sp>
    </p:spTree>
  </p:cSld>
  <p:timing>
    <p:tnLst>
      <p:par>
        <p:cTn id="263" dur="indefinite" restart="never" nodeType="tmRoot">
          <p:childTnLst>
            <p:seq>
              <p:cTn id="264" dur="indefinite" nodeType="mainSeq"/>
              <p:prevCondLst>
                <p:cond delay="0" evt="onPrev">
                  <p:tgtEl>
                    <p:sldTgt/>
                  </p:tgtEl>
                </p:cond>
              </p:prevCondLst>
              <p:nextCondLst>
                <p:cond delay="0" evt="onNext">
                  <p:tgtEl>
                    <p:sldTgt/>
                  </p:tgtEl>
                </p:cond>
              </p:nextCondLst>
            </p:seq>
          </p:childTnLst>
        </p:cTn>
      </p:par>
    </p:tnLst>
  </p:timing>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84" name="" descr=""/>
          <p:cNvPicPr/>
          <p:nvPr/>
        </p:nvPicPr>
        <p:blipFill>
          <a:blip r:embed="rId1"/>
          <a:stretch/>
        </p:blipFill>
        <p:spPr>
          <a:xfrm>
            <a:off x="2382480" y="822960"/>
            <a:ext cx="7126200" cy="5657040"/>
          </a:xfrm>
          <a:prstGeom prst="rect">
            <a:avLst/>
          </a:prstGeom>
          <a:ln>
            <a:noFill/>
          </a:ln>
        </p:spPr>
      </p:pic>
    </p:spTree>
  </p:cSld>
  <p:timing>
    <p:tnLst>
      <p:par>
        <p:cTn id="265" dur="indefinite" restart="never" nodeType="tmRoot">
          <p:childTnLst>
            <p:seq>
              <p:cTn id="266" dur="indefinite" nodeType="mainSeq"/>
              <p:prevCondLst>
                <p:cond delay="0" evt="onPrev">
                  <p:tgtEl>
                    <p:sldTgt/>
                  </p:tgtEl>
                </p:cond>
              </p:prevCondLst>
              <p:nextCondLst>
                <p:cond delay="0" evt="onNext">
                  <p:tgtEl>
                    <p:sldTgt/>
                  </p:tgtEl>
                </p:cond>
              </p:nextCondLst>
            </p:seq>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0" name="CustomShape 1"/>
          <p:cNvSpPr/>
          <p:nvPr/>
        </p:nvSpPr>
        <p:spPr>
          <a:xfrm>
            <a:off x="646200" y="452880"/>
            <a:ext cx="9403200" cy="1398960"/>
          </a:xfrm>
          <a:prstGeom prst="rect">
            <a:avLst/>
          </a:prstGeom>
          <a:noFill/>
          <a:ln>
            <a:noFill/>
          </a:ln>
        </p:spPr>
        <p:style>
          <a:lnRef idx="0"/>
          <a:fillRef idx="0"/>
          <a:effectRef idx="0"/>
          <a:fontRef idx="minor"/>
        </p:style>
        <p:txBody>
          <a:bodyPr lIns="90000" rIns="90000" tIns="45000" bIns="45000"/>
          <a:p>
            <a:pPr>
              <a:lnSpc>
                <a:spcPct val="100000"/>
              </a:lnSpc>
            </a:pPr>
            <a:r>
              <a:rPr b="0" lang="en-US" sz="4200" spc="-1" strike="noStrike">
                <a:solidFill>
                  <a:srgbClr val="ebebeb"/>
                </a:solidFill>
                <a:latin typeface="Century Gothic"/>
                <a:ea typeface="DejaVu Sans"/>
              </a:rPr>
              <a:t>What I hope you‘ll learn:</a:t>
            </a:r>
            <a:endParaRPr b="0" lang="en-US" sz="4200" spc="-1" strike="noStrike">
              <a:latin typeface="Arial"/>
            </a:endParaRPr>
          </a:p>
        </p:txBody>
      </p:sp>
      <p:sp>
        <p:nvSpPr>
          <p:cNvPr id="321" name="CustomShape 2"/>
          <p:cNvSpPr/>
          <p:nvPr/>
        </p:nvSpPr>
        <p:spPr>
          <a:xfrm>
            <a:off x="1103400" y="2053080"/>
            <a:ext cx="8945280" cy="4194000"/>
          </a:xfrm>
          <a:prstGeom prst="rect">
            <a:avLst/>
          </a:prstGeom>
          <a:noFill/>
          <a:ln>
            <a:noFill/>
          </a:ln>
        </p:spPr>
        <p:style>
          <a:lnRef idx="0"/>
          <a:fillRef idx="0"/>
          <a:effectRef idx="0"/>
          <a:fontRef idx="minor"/>
        </p:style>
        <p:txBody>
          <a:bodyPr lIns="90000" rIns="90000" tIns="45000" bIns="45000"/>
          <a:p>
            <a:pPr marL="343080" indent="-341640">
              <a:lnSpc>
                <a:spcPct val="100000"/>
              </a:lnSpc>
              <a:spcBef>
                <a:spcPts val="1001"/>
              </a:spcBef>
              <a:buClr>
                <a:srgbClr val="8ad0d6"/>
              </a:buClr>
              <a:buSzPct val="80000"/>
              <a:buFont typeface="Wingdings 3" charset="2"/>
              <a:buChar char=""/>
            </a:pPr>
            <a:r>
              <a:rPr b="0" lang="en-US" sz="2000" spc="-1" strike="noStrike">
                <a:solidFill>
                  <a:srgbClr val="ffffff"/>
                </a:solidFill>
                <a:latin typeface="Century Gothic"/>
                <a:ea typeface="DejaVu Sans"/>
              </a:rPr>
              <a:t>Cryptography didn‘t fall from the sky but evolved over the course of human history</a:t>
            </a:r>
            <a:endParaRPr b="0" lang="en-US" sz="2000" spc="-1" strike="noStrike">
              <a:latin typeface="Arial"/>
            </a:endParaRPr>
          </a:p>
          <a:p>
            <a:pPr marL="343080" indent="-341640">
              <a:lnSpc>
                <a:spcPct val="100000"/>
              </a:lnSpc>
              <a:spcBef>
                <a:spcPts val="1001"/>
              </a:spcBef>
              <a:buClr>
                <a:srgbClr val="8ad0d6"/>
              </a:buClr>
              <a:buSzPct val="80000"/>
              <a:buFont typeface="Wingdings 3" charset="2"/>
              <a:buChar char=""/>
            </a:pPr>
            <a:r>
              <a:rPr b="0" lang="en-US" sz="2000" spc="-1" strike="noStrike">
                <a:solidFill>
                  <a:srgbClr val="ffffff"/>
                </a:solidFill>
                <a:latin typeface="Century Gothic"/>
                <a:ea typeface="DejaVu Sans"/>
              </a:rPr>
              <a:t>Difference synchronous vs asynchronous encryption</a:t>
            </a:r>
            <a:endParaRPr b="0" lang="en-US" sz="2000" spc="-1" strike="noStrike">
              <a:latin typeface="Arial"/>
            </a:endParaRPr>
          </a:p>
          <a:p>
            <a:pPr marL="343080" indent="-341640">
              <a:lnSpc>
                <a:spcPct val="100000"/>
              </a:lnSpc>
              <a:spcBef>
                <a:spcPts val="1001"/>
              </a:spcBef>
              <a:buClr>
                <a:srgbClr val="8ad0d6"/>
              </a:buClr>
              <a:buSzPct val="80000"/>
              <a:buFont typeface="Wingdings 3" charset="2"/>
              <a:buChar char=""/>
            </a:pPr>
            <a:r>
              <a:rPr b="0" lang="en-US" sz="2000" spc="-1" strike="noStrike">
                <a:solidFill>
                  <a:srgbClr val="ffffff"/>
                </a:solidFill>
                <a:latin typeface="Century Gothic"/>
                <a:ea typeface="DejaVu Sans"/>
              </a:rPr>
              <a:t>The world might look quite different today if the Germans had used better encryption techniques.</a:t>
            </a:r>
            <a:endParaRPr b="0" lang="en-US" sz="2000" spc="-1" strike="noStrike">
              <a:latin typeface="Arial"/>
            </a:endParaRPr>
          </a:p>
          <a:p>
            <a:pPr>
              <a:lnSpc>
                <a:spcPct val="100000"/>
              </a:lnSpc>
              <a:spcBef>
                <a:spcPts val="1001"/>
              </a:spcBef>
            </a:pPr>
            <a:endParaRPr b="0" lang="en-US" sz="2000" spc="-1" strike="noStrike">
              <a:latin typeface="Arial"/>
            </a:endParaRPr>
          </a:p>
          <a:p>
            <a:pPr>
              <a:lnSpc>
                <a:spcPct val="100000"/>
              </a:lnSpc>
              <a:spcBef>
                <a:spcPts val="1001"/>
              </a:spcBef>
            </a:pPr>
            <a:endParaRPr b="0" lang="en-US" sz="2000" spc="-1" strike="noStrike">
              <a:latin typeface="Arial"/>
            </a:endParaRPr>
          </a:p>
        </p:txBody>
      </p:sp>
    </p:spTree>
  </p:cSld>
  <p:timing>
    <p:tnLst>
      <p:par>
        <p:cTn id="5" dur="indefinite" restart="never" nodeType="tmRoot">
          <p:childTnLst>
            <p:seq>
              <p:cTn id="6" dur="indefinite" nodeType="mainSeq">
                <p:childTnLst>
                  <p:par>
                    <p:cTn id="7" fill="hold">
                      <p:stCondLst>
                        <p:cond delay="indefinite"/>
                      </p:stCondLst>
                      <p:childTnLst>
                        <p:par>
                          <p:cTn id="8" fill="hold">
                            <p:stCondLst>
                              <p:cond delay="0"/>
                            </p:stCondLst>
                            <p:childTnLst>
                              <p:par>
                                <p:cTn id="9" nodeType="clickEffect" fill="hold" presetClass="entr" presetID="1">
                                  <p:stCondLst>
                                    <p:cond delay="0"/>
                                  </p:stCondLst>
                                  <p:childTnLst>
                                    <p:set>
                                      <p:cBhvr>
                                        <p:cTn id="10" dur="1" fill="hold">
                                          <p:stCondLst>
                                            <p:cond delay="0"/>
                                          </p:stCondLst>
                                        </p:cTn>
                                        <p:tgtEl>
                                          <p:spTgt spid="321">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nodeType="clickEffect" fill="hold" presetClass="entr" presetID="1">
                                  <p:stCondLst>
                                    <p:cond delay="0"/>
                                  </p:stCondLst>
                                  <p:childTnLst>
                                    <p:set>
                                      <p:cBhvr>
                                        <p:cTn id="14" dur="1" fill="hold">
                                          <p:stCondLst>
                                            <p:cond delay="0"/>
                                          </p:stCondLst>
                                        </p:cTn>
                                        <p:tgtEl>
                                          <p:spTgt spid="321">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nodeType="clickEffect" fill="hold" presetClass="entr" presetID="1">
                                  <p:stCondLst>
                                    <p:cond delay="0"/>
                                  </p:stCondLst>
                                  <p:childTnLst>
                                    <p:set>
                                      <p:cBhvr>
                                        <p:cTn id="18" dur="1" fill="hold">
                                          <p:stCondLst>
                                            <p:cond delay="0"/>
                                          </p:stCondLst>
                                        </p:cTn>
                                        <p:tgtEl>
                                          <p:spTgt spid="321">
                                            <p:txEl>
                                              <p:pRg st="2" end="2"/>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2" name="CustomShape 1"/>
          <p:cNvSpPr/>
          <p:nvPr/>
        </p:nvSpPr>
        <p:spPr>
          <a:xfrm>
            <a:off x="2594520" y="452880"/>
            <a:ext cx="9403200" cy="1398960"/>
          </a:xfrm>
          <a:prstGeom prst="rect">
            <a:avLst/>
          </a:prstGeom>
          <a:noFill/>
          <a:ln>
            <a:noFill/>
          </a:ln>
        </p:spPr>
        <p:style>
          <a:lnRef idx="0"/>
          <a:fillRef idx="0"/>
          <a:effectRef idx="0"/>
          <a:fontRef idx="minor"/>
        </p:style>
        <p:txBody>
          <a:bodyPr lIns="90000" rIns="90000" tIns="45000" bIns="45000"/>
          <a:p>
            <a:pPr>
              <a:lnSpc>
                <a:spcPct val="100000"/>
              </a:lnSpc>
            </a:pPr>
            <a:r>
              <a:rPr b="0" lang="en-US" sz="4200" spc="-1" strike="noStrike">
                <a:solidFill>
                  <a:srgbClr val="ebebeb"/>
                </a:solidFill>
                <a:latin typeface="Century Gothic"/>
                <a:ea typeface="DejaVu Sans"/>
              </a:rPr>
              <a:t>Ceasar cipher</a:t>
            </a:r>
            <a:endParaRPr b="0" lang="en-US" sz="4200" spc="-1" strike="noStrike">
              <a:latin typeface="Arial"/>
            </a:endParaRPr>
          </a:p>
        </p:txBody>
      </p:sp>
      <p:sp>
        <p:nvSpPr>
          <p:cNvPr id="323" name="CustomShape 2"/>
          <p:cNvSpPr/>
          <p:nvPr/>
        </p:nvSpPr>
        <p:spPr>
          <a:xfrm>
            <a:off x="2269800" y="2336760"/>
            <a:ext cx="8945280" cy="4194000"/>
          </a:xfrm>
          <a:prstGeom prst="rect">
            <a:avLst/>
          </a:prstGeom>
          <a:noFill/>
          <a:ln>
            <a:noFill/>
          </a:ln>
        </p:spPr>
        <p:style>
          <a:lnRef idx="0"/>
          <a:fillRef idx="0"/>
          <a:effectRef idx="0"/>
          <a:fontRef idx="minor"/>
        </p:style>
        <p:txBody>
          <a:bodyPr lIns="90000" rIns="90000" tIns="45000" bIns="45000">
            <a:normAutofit/>
          </a:bodyPr>
          <a:p>
            <a:pPr marL="343080" indent="-341640">
              <a:lnSpc>
                <a:spcPct val="100000"/>
              </a:lnSpc>
              <a:spcBef>
                <a:spcPts val="1001"/>
              </a:spcBef>
              <a:buClr>
                <a:srgbClr val="8ad0d6"/>
              </a:buClr>
              <a:buSzPct val="80000"/>
              <a:buFont typeface="Wingdings 3" charset="2"/>
              <a:buChar char=""/>
            </a:pPr>
            <a:r>
              <a:rPr b="0" lang="en-US" sz="2000" spc="-1" strike="noStrike">
                <a:solidFill>
                  <a:srgbClr val="ffffff"/>
                </a:solidFill>
                <a:latin typeface="Century Gothic"/>
                <a:ea typeface="DejaVu Sans"/>
              </a:rPr>
              <a:t>Each letter is converted into a number A=1, B=2,...,Z=26</a:t>
            </a:r>
            <a:endParaRPr b="0" lang="en-US" sz="2000" spc="-1" strike="noStrike">
              <a:latin typeface="Arial"/>
            </a:endParaRPr>
          </a:p>
          <a:p>
            <a:pPr marL="343080" indent="-341640">
              <a:lnSpc>
                <a:spcPct val="100000"/>
              </a:lnSpc>
              <a:spcBef>
                <a:spcPts val="1001"/>
              </a:spcBef>
              <a:buClr>
                <a:srgbClr val="8ad0d6"/>
              </a:buClr>
              <a:buSzPct val="80000"/>
              <a:buFont typeface="Wingdings 3" charset="2"/>
              <a:buChar char=""/>
            </a:pPr>
            <a:r>
              <a:rPr b="0" lang="en-US" sz="2000" spc="-1" strike="noStrike">
                <a:solidFill>
                  <a:srgbClr val="ffffff"/>
                </a:solidFill>
                <a:latin typeface="Century Gothic"/>
                <a:ea typeface="DejaVu Sans"/>
              </a:rPr>
              <a:t>On each number the key/shift is added</a:t>
            </a:r>
            <a:endParaRPr b="0" lang="en-US" sz="2000" spc="-1" strike="noStrike">
              <a:latin typeface="Arial"/>
            </a:endParaRPr>
          </a:p>
          <a:p>
            <a:pPr marL="343080" indent="-341640">
              <a:lnSpc>
                <a:spcPct val="100000"/>
              </a:lnSpc>
              <a:spcBef>
                <a:spcPts val="1001"/>
              </a:spcBef>
              <a:buClr>
                <a:srgbClr val="8ad0d6"/>
              </a:buClr>
              <a:buSzPct val="80000"/>
              <a:buFont typeface="Wingdings 3" charset="2"/>
              <a:buChar char=""/>
            </a:pPr>
            <a:r>
              <a:rPr b="0" lang="en-US" sz="2000" spc="-1" strike="noStrike">
                <a:solidFill>
                  <a:srgbClr val="ffffff"/>
                </a:solidFill>
                <a:latin typeface="Century Gothic"/>
                <a:ea typeface="DejaVu Sans"/>
              </a:rPr>
              <a:t>New number is reconverted into a letter</a:t>
            </a:r>
            <a:endParaRPr b="0" lang="en-US" sz="2000" spc="-1" strike="noStrike">
              <a:latin typeface="Arial"/>
            </a:endParaRPr>
          </a:p>
          <a:p>
            <a:pPr marL="343080" indent="-341640">
              <a:lnSpc>
                <a:spcPct val="100000"/>
              </a:lnSpc>
              <a:spcBef>
                <a:spcPts val="1001"/>
              </a:spcBef>
              <a:buClr>
                <a:srgbClr val="8ad0d6"/>
              </a:buClr>
              <a:buSzPct val="80000"/>
              <a:buFont typeface="Wingdings 3" charset="2"/>
              <a:buChar char=""/>
            </a:pPr>
            <a:r>
              <a:rPr b="0" lang="en-US" sz="2000" spc="-1" strike="noStrike">
                <a:solidFill>
                  <a:srgbClr val="ffffff"/>
                </a:solidFill>
                <a:latin typeface="Century Gothic"/>
                <a:ea typeface="DejaVu Sans"/>
              </a:rPr>
              <a:t>Example with a shift of 5:</a:t>
            </a:r>
            <a:endParaRPr b="0" lang="en-US" sz="2000" spc="-1" strike="noStrike">
              <a:latin typeface="Arial"/>
            </a:endParaRPr>
          </a:p>
          <a:p>
            <a:pPr lvl="1" marL="743040" indent="-284400">
              <a:lnSpc>
                <a:spcPct val="100000"/>
              </a:lnSpc>
              <a:spcBef>
                <a:spcPts val="1001"/>
              </a:spcBef>
              <a:buClr>
                <a:srgbClr val="8ad0d6"/>
              </a:buClr>
              <a:buSzPct val="80000"/>
              <a:buFont typeface="Wingdings 3" charset="2"/>
              <a:buChar char=""/>
            </a:pPr>
            <a:r>
              <a:rPr b="0" lang="en-US" sz="1800" spc="-1" strike="noStrike">
                <a:solidFill>
                  <a:srgbClr val="ffffff"/>
                </a:solidFill>
                <a:latin typeface="Century Gothic"/>
                <a:ea typeface="DejaVu Sans"/>
              </a:rPr>
              <a:t>A-&gt;1</a:t>
            </a:r>
            <a:endParaRPr b="0" lang="en-US" sz="1800" spc="-1" strike="noStrike">
              <a:latin typeface="Arial"/>
            </a:endParaRPr>
          </a:p>
          <a:p>
            <a:pPr lvl="1" marL="743040" indent="-284400">
              <a:lnSpc>
                <a:spcPct val="100000"/>
              </a:lnSpc>
              <a:spcBef>
                <a:spcPts val="1001"/>
              </a:spcBef>
              <a:buClr>
                <a:srgbClr val="8ad0d6"/>
              </a:buClr>
              <a:buSzPct val="80000"/>
              <a:buFont typeface="Wingdings 3" charset="2"/>
              <a:buChar char=""/>
            </a:pPr>
            <a:r>
              <a:rPr b="0" lang="en-US" sz="1800" spc="-1" strike="noStrike">
                <a:solidFill>
                  <a:srgbClr val="ffffff"/>
                </a:solidFill>
                <a:latin typeface="Century Gothic"/>
                <a:ea typeface="DejaVu Sans"/>
              </a:rPr>
              <a:t>1+5=6</a:t>
            </a:r>
            <a:endParaRPr b="0" lang="en-US" sz="1800" spc="-1" strike="noStrike">
              <a:latin typeface="Arial"/>
            </a:endParaRPr>
          </a:p>
          <a:p>
            <a:pPr lvl="1" marL="743040" indent="-284400">
              <a:lnSpc>
                <a:spcPct val="100000"/>
              </a:lnSpc>
              <a:spcBef>
                <a:spcPts val="1001"/>
              </a:spcBef>
              <a:buClr>
                <a:srgbClr val="8ad0d6"/>
              </a:buClr>
              <a:buSzPct val="80000"/>
              <a:buFont typeface="Wingdings 3" charset="2"/>
              <a:buChar char=""/>
            </a:pPr>
            <a:r>
              <a:rPr b="0" lang="en-US" sz="1800" spc="-1" strike="noStrike">
                <a:solidFill>
                  <a:srgbClr val="ffffff"/>
                </a:solidFill>
                <a:latin typeface="Century Gothic"/>
                <a:ea typeface="DejaVu Sans"/>
              </a:rPr>
              <a:t>6-&gt;F</a:t>
            </a:r>
            <a:endParaRPr b="0" lang="en-US" sz="1800" spc="-1" strike="noStrike">
              <a:latin typeface="Arial"/>
            </a:endParaRPr>
          </a:p>
          <a:p>
            <a:pPr marL="343080" indent="-341640">
              <a:lnSpc>
                <a:spcPct val="100000"/>
              </a:lnSpc>
              <a:spcBef>
                <a:spcPts val="1001"/>
              </a:spcBef>
              <a:buClr>
                <a:srgbClr val="8ad0d6"/>
              </a:buClr>
              <a:buSzPct val="80000"/>
              <a:buFont typeface="Wingdings 3" charset="2"/>
              <a:buChar char=""/>
            </a:pPr>
            <a:r>
              <a:rPr b="0" lang="en-US" sz="2000" spc="-1" strike="noStrike">
                <a:solidFill>
                  <a:srgbClr val="ffffff"/>
                </a:solidFill>
                <a:latin typeface="Century Gothic"/>
                <a:ea typeface="DejaVu Sans"/>
              </a:rPr>
              <a:t>Substract the shift to decipher:</a:t>
            </a:r>
            <a:endParaRPr b="0" lang="en-US" sz="2000" spc="-1" strike="noStrike">
              <a:latin typeface="Arial"/>
            </a:endParaRPr>
          </a:p>
          <a:p>
            <a:pPr lvl="1" marL="743040" indent="-284400">
              <a:lnSpc>
                <a:spcPct val="100000"/>
              </a:lnSpc>
              <a:spcBef>
                <a:spcPts val="1001"/>
              </a:spcBef>
              <a:buClr>
                <a:srgbClr val="8ad0d6"/>
              </a:buClr>
              <a:buSzPct val="80000"/>
              <a:buFont typeface="Wingdings 3" charset="2"/>
              <a:buChar char=""/>
            </a:pPr>
            <a:r>
              <a:rPr b="0" lang="en-US" sz="1800" spc="-1" strike="noStrike">
                <a:solidFill>
                  <a:srgbClr val="ffffff"/>
                </a:solidFill>
                <a:latin typeface="Century Gothic"/>
                <a:ea typeface="DejaVu Sans"/>
              </a:rPr>
              <a:t>F-&gt;6</a:t>
            </a:r>
            <a:endParaRPr b="0" lang="en-US" sz="1800" spc="-1" strike="noStrike">
              <a:latin typeface="Arial"/>
            </a:endParaRPr>
          </a:p>
          <a:p>
            <a:pPr lvl="1" marL="743040" indent="-284400">
              <a:lnSpc>
                <a:spcPct val="100000"/>
              </a:lnSpc>
              <a:spcBef>
                <a:spcPts val="1001"/>
              </a:spcBef>
              <a:buClr>
                <a:srgbClr val="8ad0d6"/>
              </a:buClr>
              <a:buSzPct val="80000"/>
              <a:buFont typeface="Wingdings 3" charset="2"/>
              <a:buChar char=""/>
            </a:pPr>
            <a:r>
              <a:rPr b="0" lang="en-US" sz="1800" spc="-1" strike="noStrike">
                <a:solidFill>
                  <a:srgbClr val="ffffff"/>
                </a:solidFill>
                <a:latin typeface="Century Gothic"/>
                <a:ea typeface="DejaVu Sans"/>
              </a:rPr>
              <a:t>6-5=1</a:t>
            </a:r>
            <a:endParaRPr b="0" lang="en-US" sz="1800" spc="-1" strike="noStrike">
              <a:latin typeface="Arial"/>
            </a:endParaRPr>
          </a:p>
          <a:p>
            <a:pPr lvl="1" marL="743040" indent="-284400">
              <a:lnSpc>
                <a:spcPct val="100000"/>
              </a:lnSpc>
              <a:spcBef>
                <a:spcPts val="1001"/>
              </a:spcBef>
              <a:buClr>
                <a:srgbClr val="8ad0d6"/>
              </a:buClr>
              <a:buSzPct val="80000"/>
              <a:buFont typeface="Wingdings 3" charset="2"/>
              <a:buChar char=""/>
            </a:pPr>
            <a:r>
              <a:rPr b="0" lang="en-US" sz="1800" spc="-1" strike="noStrike">
                <a:solidFill>
                  <a:srgbClr val="ffffff"/>
                </a:solidFill>
                <a:latin typeface="Century Gothic"/>
                <a:ea typeface="DejaVu Sans"/>
              </a:rPr>
              <a:t>1-&gt;A</a:t>
            </a:r>
            <a:endParaRPr b="0" lang="en-US" sz="1800" spc="-1" strike="noStrike">
              <a:latin typeface="Arial"/>
            </a:endParaRPr>
          </a:p>
        </p:txBody>
      </p:sp>
      <p:pic>
        <p:nvPicPr>
          <p:cNvPr id="324" name="Picture 3" descr=""/>
          <p:cNvPicPr/>
          <p:nvPr/>
        </p:nvPicPr>
        <p:blipFill>
          <a:blip r:embed="rId1"/>
          <a:stretch/>
        </p:blipFill>
        <p:spPr>
          <a:xfrm>
            <a:off x="7701120" y="139680"/>
            <a:ext cx="2025000" cy="2025000"/>
          </a:xfrm>
          <a:prstGeom prst="rect">
            <a:avLst/>
          </a:prstGeom>
          <a:ln>
            <a:noFill/>
          </a:ln>
        </p:spPr>
      </p:pic>
      <p:pic>
        <p:nvPicPr>
          <p:cNvPr id="325" name="Picture 4" descr=""/>
          <p:cNvPicPr/>
          <p:nvPr/>
        </p:nvPicPr>
        <p:blipFill>
          <a:blip r:embed="rId2"/>
          <a:stretch/>
        </p:blipFill>
        <p:spPr>
          <a:xfrm>
            <a:off x="284400" y="139680"/>
            <a:ext cx="1636200" cy="2317320"/>
          </a:xfrm>
          <a:prstGeom prst="rect">
            <a:avLst/>
          </a:prstGeom>
          <a:ln>
            <a:noFill/>
          </a:ln>
        </p:spPr>
      </p:pic>
    </p:spTree>
  </p:cSld>
  <p:timing>
    <p:tnLst>
      <p:par>
        <p:cTn id="19" dur="indefinite" restart="never" nodeType="tmRoot">
          <p:childTnLst>
            <p:seq>
              <p:cTn id="20" dur="indefinite" nodeType="mainSeq">
                <p:childTnLst>
                  <p:par>
                    <p:cTn id="21" fill="hold">
                      <p:stCondLst>
                        <p:cond delay="indefinite"/>
                      </p:stCondLst>
                      <p:childTnLst>
                        <p:par>
                          <p:cTn id="22" fill="hold">
                            <p:stCondLst>
                              <p:cond delay="0"/>
                            </p:stCondLst>
                            <p:childTnLst>
                              <p:par>
                                <p:cTn id="23" nodeType="clickEffect" fill="hold" presetClass="entr" presetID="1">
                                  <p:stCondLst>
                                    <p:cond delay="0"/>
                                  </p:stCondLst>
                                  <p:childTnLst>
                                    <p:set>
                                      <p:cBhvr>
                                        <p:cTn id="24" dur="1" fill="hold">
                                          <p:stCondLst>
                                            <p:cond delay="0"/>
                                          </p:stCondLst>
                                        </p:cTn>
                                        <p:tgtEl>
                                          <p:spTgt spid="323">
                                            <p:txEl>
                                              <p:pRg st="0" end="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nodeType="clickEffect" fill="hold" presetClass="entr" presetID="1">
                                  <p:stCondLst>
                                    <p:cond delay="0"/>
                                  </p:stCondLst>
                                  <p:childTnLst>
                                    <p:set>
                                      <p:cBhvr>
                                        <p:cTn id="28" dur="1" fill="hold">
                                          <p:stCondLst>
                                            <p:cond delay="0"/>
                                          </p:stCondLst>
                                        </p:cTn>
                                        <p:tgtEl>
                                          <p:spTgt spid="323">
                                            <p:txEl>
                                              <p:pRg st="1" end="1"/>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nodeType="clickEffect" fill="hold" presetClass="entr" presetID="1">
                                  <p:stCondLst>
                                    <p:cond delay="0"/>
                                  </p:stCondLst>
                                  <p:childTnLst>
                                    <p:set>
                                      <p:cBhvr>
                                        <p:cTn id="32" dur="1" fill="hold">
                                          <p:stCondLst>
                                            <p:cond delay="0"/>
                                          </p:stCondLst>
                                        </p:cTn>
                                        <p:tgtEl>
                                          <p:spTgt spid="323">
                                            <p:txEl>
                                              <p:pRg st="2" end="2"/>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nodeType="clickEffect" fill="hold" presetClass="entr" presetID="1">
                                  <p:stCondLst>
                                    <p:cond delay="0"/>
                                  </p:stCondLst>
                                  <p:childTnLst>
                                    <p:set>
                                      <p:cBhvr>
                                        <p:cTn id="36" dur="1" fill="hold">
                                          <p:stCondLst>
                                            <p:cond delay="0"/>
                                          </p:stCondLst>
                                        </p:cTn>
                                        <p:tgtEl>
                                          <p:spTgt spid="323">
                                            <p:txEl>
                                              <p:pRg st="3" end="3"/>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nodeType="clickEffect" fill="hold" presetClass="entr" presetID="1">
                                  <p:stCondLst>
                                    <p:cond delay="0"/>
                                  </p:stCondLst>
                                  <p:childTnLst>
                                    <p:set>
                                      <p:cBhvr>
                                        <p:cTn id="40" dur="1" fill="hold">
                                          <p:stCondLst>
                                            <p:cond delay="0"/>
                                          </p:stCondLst>
                                        </p:cTn>
                                        <p:tgtEl>
                                          <p:spTgt spid="323">
                                            <p:txEl>
                                              <p:pRg st="4" end="4"/>
                                            </p:txEl>
                                          </p:spTgt>
                                        </p:tgtEl>
                                        <p:attrNameLst>
                                          <p:attrName>style.visibility</p:attrName>
                                        </p:attrNameLst>
                                      </p:cBhvr>
                                      <p:to>
                                        <p:strVal val="visible"/>
                                      </p:to>
                                    </p:set>
                                  </p:childTnLst>
                                </p:cTn>
                              </p:par>
                              <p:par>
                                <p:cTn id="41" nodeType="withEffect" fill="hold" presetClass="entr" presetID="1">
                                  <p:stCondLst>
                                    <p:cond delay="0"/>
                                  </p:stCondLst>
                                  <p:childTnLst>
                                    <p:set>
                                      <p:cBhvr>
                                        <p:cTn id="42" dur="1" fill="hold">
                                          <p:stCondLst>
                                            <p:cond delay="0"/>
                                          </p:stCondLst>
                                        </p:cTn>
                                        <p:tgtEl>
                                          <p:spTgt spid="323">
                                            <p:txEl>
                                              <p:pRg st="5" end="5"/>
                                            </p:txEl>
                                          </p:spTgt>
                                        </p:tgtEl>
                                        <p:attrNameLst>
                                          <p:attrName>style.visibility</p:attrName>
                                        </p:attrNameLst>
                                      </p:cBhvr>
                                      <p:to>
                                        <p:strVal val="visible"/>
                                      </p:to>
                                    </p:set>
                                  </p:childTnLst>
                                </p:cTn>
                              </p:par>
                              <p:par>
                                <p:cTn id="43" nodeType="withEffect" fill="hold" presetClass="entr" presetID="1">
                                  <p:stCondLst>
                                    <p:cond delay="0"/>
                                  </p:stCondLst>
                                  <p:childTnLst>
                                    <p:set>
                                      <p:cBhvr>
                                        <p:cTn id="44" dur="1" fill="hold">
                                          <p:stCondLst>
                                            <p:cond delay="0"/>
                                          </p:stCondLst>
                                        </p:cTn>
                                        <p:tgtEl>
                                          <p:spTgt spid="323">
                                            <p:txEl>
                                              <p:pRg st="6" end="6"/>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nodeType="clickEffect" fill="hold" presetClass="entr" presetID="1">
                                  <p:stCondLst>
                                    <p:cond delay="0"/>
                                  </p:stCondLst>
                                  <p:childTnLst>
                                    <p:set>
                                      <p:cBhvr>
                                        <p:cTn id="48" dur="1" fill="hold">
                                          <p:stCondLst>
                                            <p:cond delay="0"/>
                                          </p:stCondLst>
                                        </p:cTn>
                                        <p:tgtEl>
                                          <p:spTgt spid="323">
                                            <p:txEl>
                                              <p:pRg st="7" end="7"/>
                                            </p:txEl>
                                          </p:spTgt>
                                        </p:tgtEl>
                                        <p:attrNameLst>
                                          <p:attrName>style.visibility</p:attrName>
                                        </p:attrNameLst>
                                      </p:cBhvr>
                                      <p:to>
                                        <p:strVal val="visible"/>
                                      </p:to>
                                    </p:set>
                                  </p:childTnLst>
                                </p:cTn>
                              </p:par>
                              <p:par>
                                <p:cTn id="49" nodeType="withEffect" fill="hold" presetClass="entr" presetID="1">
                                  <p:stCondLst>
                                    <p:cond delay="0"/>
                                  </p:stCondLst>
                                  <p:childTnLst>
                                    <p:set>
                                      <p:cBhvr>
                                        <p:cTn id="50" dur="1" fill="hold">
                                          <p:stCondLst>
                                            <p:cond delay="0"/>
                                          </p:stCondLst>
                                        </p:cTn>
                                        <p:tgtEl>
                                          <p:spTgt spid="323">
                                            <p:txEl>
                                              <p:pRg st="8" end="8"/>
                                            </p:txEl>
                                          </p:spTgt>
                                        </p:tgtEl>
                                        <p:attrNameLst>
                                          <p:attrName>style.visibility</p:attrName>
                                        </p:attrNameLst>
                                      </p:cBhvr>
                                      <p:to>
                                        <p:strVal val="visible"/>
                                      </p:to>
                                    </p:set>
                                  </p:childTnLst>
                                </p:cTn>
                              </p:par>
                              <p:par>
                                <p:cTn id="51" nodeType="withEffect" fill="hold" presetClass="entr" presetID="1">
                                  <p:stCondLst>
                                    <p:cond delay="0"/>
                                  </p:stCondLst>
                                  <p:childTnLst>
                                    <p:set>
                                      <p:cBhvr>
                                        <p:cTn id="52" dur="1" fill="hold">
                                          <p:stCondLst>
                                            <p:cond delay="0"/>
                                          </p:stCondLst>
                                        </p:cTn>
                                        <p:tgtEl>
                                          <p:spTgt spid="323">
                                            <p:txEl>
                                              <p:pRg st="9" end="9"/>
                                            </p:txEl>
                                          </p:spTgt>
                                        </p:tgtEl>
                                        <p:attrNameLst>
                                          <p:attrName>style.visibility</p:attrName>
                                        </p:attrNameLst>
                                      </p:cBhvr>
                                      <p:to>
                                        <p:strVal val="visible"/>
                                      </p:to>
                                    </p:set>
                                  </p:childTnLst>
                                </p:cTn>
                              </p:par>
                              <p:par>
                                <p:cTn id="53" nodeType="withEffect" fill="hold" presetClass="entr" presetID="1">
                                  <p:stCondLst>
                                    <p:cond delay="0"/>
                                  </p:stCondLst>
                                  <p:childTnLst>
                                    <p:set>
                                      <p:cBhvr>
                                        <p:cTn id="54" dur="1" fill="hold">
                                          <p:stCondLst>
                                            <p:cond delay="0"/>
                                          </p:stCondLst>
                                        </p:cTn>
                                        <p:tgtEl>
                                          <p:spTgt spid="323">
                                            <p:txEl>
                                              <p:pRg st="10" end="10"/>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6" name="CustomShape 1"/>
          <p:cNvSpPr/>
          <p:nvPr/>
        </p:nvSpPr>
        <p:spPr>
          <a:xfrm>
            <a:off x="646200" y="452880"/>
            <a:ext cx="9403200" cy="1398960"/>
          </a:xfrm>
          <a:prstGeom prst="rect">
            <a:avLst/>
          </a:prstGeom>
          <a:noFill/>
          <a:ln>
            <a:noFill/>
          </a:ln>
        </p:spPr>
        <p:style>
          <a:lnRef idx="0"/>
          <a:fillRef idx="0"/>
          <a:effectRef idx="0"/>
          <a:fontRef idx="minor"/>
        </p:style>
        <p:txBody>
          <a:bodyPr lIns="90000" rIns="90000" tIns="45000" bIns="45000"/>
          <a:p>
            <a:pPr>
              <a:lnSpc>
                <a:spcPct val="100000"/>
              </a:lnSpc>
            </a:pPr>
            <a:r>
              <a:rPr b="0" lang="en-US" sz="4200" spc="-1" strike="noStrike">
                <a:solidFill>
                  <a:srgbClr val="ebebeb"/>
                </a:solidFill>
                <a:latin typeface="Century Gothic"/>
                <a:ea typeface="DejaVu Sans"/>
              </a:rPr>
              <a:t>Al Kindi  801 - 873 AD</a:t>
            </a:r>
            <a:r>
              <a:rPr b="0" lang="en-US" sz="4200" spc="-1" strike="noStrike">
                <a:solidFill>
                  <a:srgbClr val="ebebeb"/>
                </a:solidFill>
                <a:latin typeface="Century Gothic"/>
                <a:ea typeface="DejaVu Sans"/>
              </a:rPr>
              <a:t>	</a:t>
            </a:r>
            <a:endParaRPr b="0" lang="en-US" sz="4200" spc="-1" strike="noStrike">
              <a:latin typeface="Arial"/>
            </a:endParaRPr>
          </a:p>
        </p:txBody>
      </p:sp>
      <p:pic>
        <p:nvPicPr>
          <p:cNvPr id="327" name="Content Placeholder 3" descr=""/>
          <p:cNvPicPr/>
          <p:nvPr/>
        </p:nvPicPr>
        <p:blipFill>
          <a:blip r:embed="rId1"/>
          <a:stretch/>
        </p:blipFill>
        <p:spPr>
          <a:xfrm>
            <a:off x="10050840" y="1390320"/>
            <a:ext cx="1905120" cy="2858400"/>
          </a:xfrm>
          <a:prstGeom prst="rect">
            <a:avLst/>
          </a:prstGeom>
          <a:ln>
            <a:noFill/>
          </a:ln>
        </p:spPr>
      </p:pic>
      <p:pic>
        <p:nvPicPr>
          <p:cNvPr id="328" name="Picture 4" descr=""/>
          <p:cNvPicPr/>
          <p:nvPr/>
        </p:nvPicPr>
        <p:blipFill>
          <a:blip r:embed="rId2"/>
          <a:stretch/>
        </p:blipFill>
        <p:spPr>
          <a:xfrm>
            <a:off x="646200" y="3440160"/>
            <a:ext cx="5351040" cy="3255840"/>
          </a:xfrm>
          <a:prstGeom prst="rect">
            <a:avLst/>
          </a:prstGeom>
          <a:ln>
            <a:noFill/>
          </a:ln>
        </p:spPr>
      </p:pic>
      <p:sp>
        <p:nvSpPr>
          <p:cNvPr id="329" name="CustomShape 2"/>
          <p:cNvSpPr/>
          <p:nvPr/>
        </p:nvSpPr>
        <p:spPr>
          <a:xfrm>
            <a:off x="646200" y="2081160"/>
            <a:ext cx="9253080" cy="912240"/>
          </a:xfrm>
          <a:prstGeom prst="rect">
            <a:avLst/>
          </a:prstGeom>
          <a:noFill/>
          <a:ln>
            <a:noFill/>
          </a:ln>
        </p:spPr>
        <p:style>
          <a:lnRef idx="0"/>
          <a:fillRef idx="0"/>
          <a:effectRef idx="0"/>
          <a:fontRef idx="minor"/>
        </p:style>
        <p:txBody>
          <a:bodyPr lIns="90000" rIns="90000" tIns="45000" bIns="45000"/>
          <a:p>
            <a:pPr marL="285840" indent="-284400">
              <a:lnSpc>
                <a:spcPct val="100000"/>
              </a:lnSpc>
              <a:buClr>
                <a:srgbClr val="ffffff"/>
              </a:buClr>
              <a:buFont typeface="Arial"/>
              <a:buChar char="•"/>
            </a:pPr>
            <a:r>
              <a:rPr b="0" lang="en-US" sz="1800" spc="-1" strike="noStrike">
                <a:solidFill>
                  <a:srgbClr val="ffffff"/>
                </a:solidFill>
                <a:latin typeface="Century Gothic"/>
                <a:ea typeface="DejaVu Sans"/>
              </a:rPr>
              <a:t>Cryptoanalysis</a:t>
            </a:r>
            <a:endParaRPr b="0" lang="en-US" sz="1800" spc="-1" strike="noStrike">
              <a:latin typeface="Arial"/>
            </a:endParaRPr>
          </a:p>
          <a:p>
            <a:pPr marL="285840" indent="-284400">
              <a:lnSpc>
                <a:spcPct val="100000"/>
              </a:lnSpc>
              <a:buClr>
                <a:srgbClr val="ffffff"/>
              </a:buClr>
              <a:buFont typeface="Arial"/>
              <a:buChar char="•"/>
            </a:pPr>
            <a:r>
              <a:rPr b="0" lang="en-US" sz="1800" spc="-1" strike="noStrike">
                <a:solidFill>
                  <a:srgbClr val="ffffff"/>
                </a:solidFill>
                <a:latin typeface="Century Gothic"/>
                <a:ea typeface="DejaVu Sans"/>
              </a:rPr>
              <a:t>Letter frequency analysis</a:t>
            </a:r>
            <a:endParaRPr b="0" lang="en-US" sz="1800" spc="-1" strike="noStrike">
              <a:latin typeface="Arial"/>
            </a:endParaRPr>
          </a:p>
          <a:p>
            <a:pPr marL="285840" indent="-284400">
              <a:lnSpc>
                <a:spcPct val="100000"/>
              </a:lnSpc>
              <a:buClr>
                <a:srgbClr val="ffffff"/>
              </a:buClr>
              <a:buFont typeface="Arial"/>
              <a:buChar char="•"/>
            </a:pPr>
            <a:r>
              <a:rPr b="0" lang="en-US" sz="1800" spc="-1" strike="noStrike">
                <a:solidFill>
                  <a:srgbClr val="ffffff"/>
                </a:solidFill>
                <a:latin typeface="Century Gothic"/>
                <a:ea typeface="DejaVu Sans"/>
              </a:rPr>
              <a:t>Letter frequency fingerprint</a:t>
            </a:r>
            <a:endParaRPr b="0" lang="en-US" sz="1800" spc="-1" strike="noStrike">
              <a:latin typeface="Arial"/>
            </a:endParaRPr>
          </a:p>
        </p:txBody>
      </p:sp>
      <p:pic>
        <p:nvPicPr>
          <p:cNvPr id="330" name="Picture 6" descr=""/>
          <p:cNvPicPr/>
          <p:nvPr/>
        </p:nvPicPr>
        <p:blipFill>
          <a:blip r:embed="rId3"/>
          <a:stretch/>
        </p:blipFill>
        <p:spPr>
          <a:xfrm>
            <a:off x="7040880" y="95400"/>
            <a:ext cx="2791080" cy="3744000"/>
          </a:xfrm>
          <a:prstGeom prst="rect">
            <a:avLst/>
          </a:prstGeom>
          <a:ln>
            <a:noFill/>
          </a:ln>
        </p:spPr>
      </p:pic>
    </p:spTree>
  </p:cSld>
  <p:timing>
    <p:tnLst>
      <p:par>
        <p:cTn id="55" dur="indefinite" restart="never" nodeType="tmRoot">
          <p:childTnLst>
            <p:seq>
              <p:cTn id="56" dur="indefinite" nodeType="mainSeq">
                <p:childTnLst>
                  <p:par>
                    <p:cTn id="57" fill="hold">
                      <p:stCondLst>
                        <p:cond delay="indefinite"/>
                      </p:stCondLst>
                      <p:childTnLst>
                        <p:par>
                          <p:cTn id="58" fill="hold">
                            <p:stCondLst>
                              <p:cond delay="0"/>
                            </p:stCondLst>
                            <p:childTnLst>
                              <p:par>
                                <p:cTn id="59" nodeType="clickEffect" fill="hold" presetClass="entr" presetID="1">
                                  <p:stCondLst>
                                    <p:cond delay="0"/>
                                  </p:stCondLst>
                                  <p:childTnLst>
                                    <p:set>
                                      <p:cBhvr>
                                        <p:cTn id="60" dur="1" fill="hold">
                                          <p:stCondLst>
                                            <p:cond delay="0"/>
                                          </p:stCondLst>
                                        </p:cTn>
                                        <p:tgtEl>
                                          <p:spTgt spid="327"/>
                                        </p:tgtEl>
                                        <p:attrNameLst>
                                          <p:attrName>style.visibility</p:attrName>
                                        </p:attrNameLst>
                                      </p:cBhvr>
                                      <p:to>
                                        <p:strVal val="visible"/>
                                      </p:to>
                                    </p:set>
                                  </p:childTnLst>
                                </p:cTn>
                              </p:par>
                              <p:par>
                                <p:cTn id="61" nodeType="withEffect" fill="hold" presetClass="entr" presetID="1">
                                  <p:stCondLst>
                                    <p:cond delay="0"/>
                                  </p:stCondLst>
                                  <p:childTnLst>
                                    <p:set>
                                      <p:cBhvr>
                                        <p:cTn id="62" dur="1" fill="hold">
                                          <p:stCondLst>
                                            <p:cond delay="0"/>
                                          </p:stCondLst>
                                        </p:cTn>
                                        <p:tgtEl>
                                          <p:spTgt spid="330"/>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nodeType="clickEffect" fill="hold" presetClass="entr" presetID="1">
                                  <p:stCondLst>
                                    <p:cond delay="0"/>
                                  </p:stCondLst>
                                  <p:childTnLst>
                                    <p:set>
                                      <p:cBhvr>
                                        <p:cTn id="66" dur="1" fill="hold">
                                          <p:stCondLst>
                                            <p:cond delay="0"/>
                                          </p:stCondLst>
                                        </p:cTn>
                                        <p:tgtEl>
                                          <p:spTgt spid="329">
                                            <p:txEl>
                                              <p:pRg st="0" end="0"/>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nodeType="clickEffect" fill="hold" presetClass="entr" presetID="1">
                                  <p:stCondLst>
                                    <p:cond delay="0"/>
                                  </p:stCondLst>
                                  <p:childTnLst>
                                    <p:set>
                                      <p:cBhvr>
                                        <p:cTn id="70" dur="1" fill="hold">
                                          <p:stCondLst>
                                            <p:cond delay="0"/>
                                          </p:stCondLst>
                                        </p:cTn>
                                        <p:tgtEl>
                                          <p:spTgt spid="329">
                                            <p:txEl>
                                              <p:pRg st="1" end="1"/>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nodeType="clickEffect" fill="hold" presetClass="entr" presetID="1">
                                  <p:stCondLst>
                                    <p:cond delay="0"/>
                                  </p:stCondLst>
                                  <p:childTnLst>
                                    <p:set>
                                      <p:cBhvr>
                                        <p:cTn id="74" dur="1" fill="hold">
                                          <p:stCondLst>
                                            <p:cond delay="0"/>
                                          </p:stCondLst>
                                        </p:cTn>
                                        <p:tgtEl>
                                          <p:spTgt spid="329">
                                            <p:txEl>
                                              <p:pRg st="2" end="2"/>
                                            </p:tx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nodeType="clickEffect" fill="hold" presetClass="entr" presetID="1">
                                  <p:stCondLst>
                                    <p:cond delay="0"/>
                                  </p:stCondLst>
                                  <p:childTnLst>
                                    <p:set>
                                      <p:cBhvr>
                                        <p:cTn id="78" dur="1" fill="hold">
                                          <p:stCondLst>
                                            <p:cond delay="0"/>
                                          </p:stCondLst>
                                        </p:cTn>
                                        <p:tgtEl>
                                          <p:spTgt spid="328"/>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1" name="CustomShape 1"/>
          <p:cNvSpPr/>
          <p:nvPr/>
        </p:nvSpPr>
        <p:spPr>
          <a:xfrm>
            <a:off x="646200" y="452880"/>
            <a:ext cx="9403200" cy="1398960"/>
          </a:xfrm>
          <a:prstGeom prst="rect">
            <a:avLst/>
          </a:prstGeom>
          <a:noFill/>
          <a:ln>
            <a:noFill/>
          </a:ln>
        </p:spPr>
        <p:style>
          <a:lnRef idx="0"/>
          <a:fillRef idx="0"/>
          <a:effectRef idx="0"/>
          <a:fontRef idx="minor"/>
        </p:style>
        <p:txBody>
          <a:bodyPr lIns="90000" rIns="90000" tIns="45000" bIns="45000"/>
          <a:p>
            <a:pPr>
              <a:lnSpc>
                <a:spcPct val="100000"/>
              </a:lnSpc>
            </a:pPr>
            <a:r>
              <a:rPr b="0" lang="en-US" sz="4200" spc="-1" strike="noStrike">
                <a:solidFill>
                  <a:srgbClr val="ebebeb"/>
                </a:solidFill>
                <a:latin typeface="Century Gothic"/>
                <a:ea typeface="DejaVu Sans"/>
              </a:rPr>
              <a:t>Vigenère cipher  1553 </a:t>
            </a:r>
            <a:br/>
            <a:r>
              <a:rPr b="1" lang="en-US" sz="4200" spc="-1" strike="noStrike">
                <a:solidFill>
                  <a:srgbClr val="ebebeb"/>
                </a:solidFill>
                <a:latin typeface="Century Gothic"/>
                <a:ea typeface="DejaVu Sans"/>
              </a:rPr>
              <a:t>le chiffre indéchiffrable</a:t>
            </a:r>
            <a:endParaRPr b="0" lang="en-US" sz="4200" spc="-1" strike="noStrike">
              <a:latin typeface="Arial"/>
            </a:endParaRPr>
          </a:p>
        </p:txBody>
      </p:sp>
      <p:sp>
        <p:nvSpPr>
          <p:cNvPr id="332" name="CustomShape 2"/>
          <p:cNvSpPr/>
          <p:nvPr/>
        </p:nvSpPr>
        <p:spPr>
          <a:xfrm>
            <a:off x="1104120" y="2053080"/>
            <a:ext cx="8945280" cy="4194000"/>
          </a:xfrm>
          <a:prstGeom prst="rect">
            <a:avLst/>
          </a:prstGeom>
          <a:noFill/>
          <a:ln>
            <a:noFill/>
          </a:ln>
        </p:spPr>
        <p:style>
          <a:lnRef idx="0"/>
          <a:fillRef idx="0"/>
          <a:effectRef idx="0"/>
          <a:fontRef idx="minor"/>
        </p:style>
        <p:txBody>
          <a:bodyPr lIns="90000" rIns="90000" tIns="45000" bIns="45000"/>
          <a:p>
            <a:pPr marL="343080" indent="-341640">
              <a:lnSpc>
                <a:spcPct val="100000"/>
              </a:lnSpc>
              <a:spcBef>
                <a:spcPts val="1001"/>
              </a:spcBef>
              <a:buClr>
                <a:srgbClr val="8ad0d6"/>
              </a:buClr>
              <a:buSzPct val="80000"/>
              <a:buFont typeface="Wingdings 3" charset="2"/>
              <a:buChar char=""/>
            </a:pPr>
            <a:r>
              <a:rPr b="0" lang="en-US" sz="2000" spc="-1" strike="noStrike">
                <a:solidFill>
                  <a:srgbClr val="ffffff"/>
                </a:solidFill>
                <a:latin typeface="Century Gothic"/>
                <a:ea typeface="DejaVu Sans"/>
              </a:rPr>
              <a:t>A new Caesar cipher for each letter</a:t>
            </a:r>
            <a:endParaRPr b="0" lang="en-US" sz="2000" spc="-1" strike="noStrike">
              <a:latin typeface="Arial"/>
            </a:endParaRPr>
          </a:p>
          <a:p>
            <a:pPr marL="343080" indent="-341640">
              <a:lnSpc>
                <a:spcPct val="100000"/>
              </a:lnSpc>
              <a:spcBef>
                <a:spcPts val="1001"/>
              </a:spcBef>
              <a:buClr>
                <a:srgbClr val="8ad0d6"/>
              </a:buClr>
              <a:buSzPct val="80000"/>
              <a:buFont typeface="Wingdings 3" charset="2"/>
              <a:buChar char=""/>
            </a:pPr>
            <a:r>
              <a:rPr b="0" lang="en-US" sz="2000" spc="-1" strike="noStrike">
                <a:solidFill>
                  <a:srgbClr val="ffffff"/>
                </a:solidFill>
                <a:latin typeface="Century Gothic"/>
                <a:ea typeface="DejaVu Sans"/>
              </a:rPr>
              <a:t>Sequence of shift is given by a keyword</a:t>
            </a:r>
            <a:endParaRPr b="0" lang="en-US" sz="2000" spc="-1" strike="noStrike">
              <a:latin typeface="Arial"/>
            </a:endParaRPr>
          </a:p>
        </p:txBody>
      </p:sp>
      <p:pic>
        <p:nvPicPr>
          <p:cNvPr id="333" name="Picture 4" descr=""/>
          <p:cNvPicPr/>
          <p:nvPr/>
        </p:nvPicPr>
        <p:blipFill>
          <a:blip r:embed="rId1"/>
          <a:stretch/>
        </p:blipFill>
        <p:spPr>
          <a:xfrm>
            <a:off x="816120" y="4150800"/>
            <a:ext cx="4111920" cy="1947960"/>
          </a:xfrm>
          <a:prstGeom prst="rect">
            <a:avLst/>
          </a:prstGeom>
          <a:ln>
            <a:noFill/>
          </a:ln>
        </p:spPr>
      </p:pic>
      <p:pic>
        <p:nvPicPr>
          <p:cNvPr id="334" name="Picture 5" descr=""/>
          <p:cNvPicPr/>
          <p:nvPr/>
        </p:nvPicPr>
        <p:blipFill>
          <a:blip r:embed="rId2"/>
          <a:stretch/>
        </p:blipFill>
        <p:spPr>
          <a:xfrm>
            <a:off x="7061760" y="1920240"/>
            <a:ext cx="4825440" cy="4825440"/>
          </a:xfrm>
          <a:prstGeom prst="rect">
            <a:avLst/>
          </a:prstGeom>
          <a:ln>
            <a:noFill/>
          </a:ln>
        </p:spPr>
      </p:pic>
    </p:spTree>
  </p:cSld>
  <p:timing>
    <p:tnLst>
      <p:par>
        <p:cTn id="79" dur="indefinite" restart="never" nodeType="tmRoot">
          <p:childTnLst>
            <p:seq>
              <p:cTn id="80" dur="indefinite" nodeType="mainSeq">
                <p:childTnLst>
                  <p:par>
                    <p:cTn id="81" fill="hold">
                      <p:stCondLst>
                        <p:cond delay="indefinite"/>
                      </p:stCondLst>
                      <p:childTnLst>
                        <p:par>
                          <p:cTn id="82" fill="hold">
                            <p:stCondLst>
                              <p:cond delay="0"/>
                            </p:stCondLst>
                            <p:childTnLst>
                              <p:par>
                                <p:cTn id="83" nodeType="clickEffect" fill="hold" presetClass="entr" presetID="1">
                                  <p:stCondLst>
                                    <p:cond delay="0"/>
                                  </p:stCondLst>
                                  <p:childTnLst>
                                    <p:set>
                                      <p:cBhvr>
                                        <p:cTn id="84" dur="1" fill="hold">
                                          <p:stCondLst>
                                            <p:cond delay="0"/>
                                          </p:stCondLst>
                                        </p:cTn>
                                        <p:tgtEl>
                                          <p:spTgt spid="332"/>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nodeType="clickEffect" fill="hold" presetClass="entr" presetID="1">
                                  <p:stCondLst>
                                    <p:cond delay="0"/>
                                  </p:stCondLst>
                                  <p:childTnLst>
                                    <p:set>
                                      <p:cBhvr>
                                        <p:cTn id="88" dur="1" fill="hold">
                                          <p:stCondLst>
                                            <p:cond delay="0"/>
                                          </p:stCondLst>
                                        </p:cTn>
                                        <p:tgtEl>
                                          <p:spTgt spid="334"/>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nodeType="clickEffect" fill="hold" presetClass="entr" presetID="1">
                                  <p:stCondLst>
                                    <p:cond delay="0"/>
                                  </p:stCondLst>
                                  <p:childTnLst>
                                    <p:set>
                                      <p:cBhvr>
                                        <p:cTn id="92" dur="1" fill="hold">
                                          <p:stCondLst>
                                            <p:cond delay="0"/>
                                          </p:stCondLst>
                                        </p:cTn>
                                        <p:tgtEl>
                                          <p:spTgt spid="333"/>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5" name="CustomShape 1"/>
          <p:cNvSpPr/>
          <p:nvPr/>
        </p:nvSpPr>
        <p:spPr>
          <a:xfrm>
            <a:off x="646200" y="452880"/>
            <a:ext cx="9403200" cy="1398960"/>
          </a:xfrm>
          <a:prstGeom prst="rect">
            <a:avLst/>
          </a:prstGeom>
          <a:noFill/>
          <a:ln>
            <a:noFill/>
          </a:ln>
        </p:spPr>
        <p:style>
          <a:lnRef idx="0"/>
          <a:fillRef idx="0"/>
          <a:effectRef idx="0"/>
          <a:fontRef idx="minor"/>
        </p:style>
        <p:txBody>
          <a:bodyPr lIns="90000" rIns="90000" tIns="45000" bIns="45000"/>
          <a:p>
            <a:pPr>
              <a:lnSpc>
                <a:spcPct val="100000"/>
              </a:lnSpc>
            </a:pPr>
            <a:r>
              <a:rPr b="0" lang="en-US" sz="4200" spc="-1" strike="noStrike">
                <a:solidFill>
                  <a:srgbClr val="ebebeb"/>
                </a:solidFill>
                <a:latin typeface="Century Gothic"/>
                <a:ea typeface="DejaVu Sans"/>
              </a:rPr>
              <a:t>Breaking the unbreakable in 1863</a:t>
            </a:r>
            <a:endParaRPr b="0" lang="en-US" sz="4200" spc="-1" strike="noStrike">
              <a:latin typeface="Arial"/>
            </a:endParaRPr>
          </a:p>
        </p:txBody>
      </p:sp>
      <p:sp>
        <p:nvSpPr>
          <p:cNvPr id="336" name="CustomShape 2"/>
          <p:cNvSpPr/>
          <p:nvPr/>
        </p:nvSpPr>
        <p:spPr>
          <a:xfrm>
            <a:off x="1103400" y="1339920"/>
            <a:ext cx="8946000" cy="5516640"/>
          </a:xfrm>
          <a:prstGeom prst="rect">
            <a:avLst/>
          </a:prstGeom>
          <a:noFill/>
          <a:ln>
            <a:noFill/>
          </a:ln>
        </p:spPr>
        <p:style>
          <a:lnRef idx="0"/>
          <a:fillRef idx="0"/>
          <a:effectRef idx="0"/>
          <a:fontRef idx="minor"/>
        </p:style>
        <p:txBody>
          <a:bodyPr lIns="90000" rIns="90000" tIns="45000" bIns="45000">
            <a:normAutofit/>
          </a:bodyPr>
          <a:p>
            <a:pPr marL="343080" indent="-341640">
              <a:lnSpc>
                <a:spcPct val="100000"/>
              </a:lnSpc>
              <a:spcBef>
                <a:spcPts val="1001"/>
              </a:spcBef>
              <a:buClr>
                <a:srgbClr val="8ad0d6"/>
              </a:buClr>
              <a:buSzPct val="80000"/>
              <a:buFont typeface="Wingdings 3" charset="2"/>
              <a:buChar char=""/>
            </a:pPr>
            <a:r>
              <a:rPr b="0" lang="en-US" sz="2000" spc="-1" strike="noStrike">
                <a:solidFill>
                  <a:srgbClr val="ffffff"/>
                </a:solidFill>
                <a:latin typeface="Century Gothic"/>
                <a:ea typeface="DejaVu Sans"/>
              </a:rPr>
              <a:t>Figure out the length of the keyword:</a:t>
            </a:r>
            <a:endParaRPr b="0" lang="en-US" sz="2000" spc="-1" strike="noStrike">
              <a:latin typeface="Arial"/>
            </a:endParaRPr>
          </a:p>
          <a:p>
            <a:pPr lvl="1" marL="743040" indent="-284400">
              <a:lnSpc>
                <a:spcPct val="100000"/>
              </a:lnSpc>
              <a:spcBef>
                <a:spcPts val="1001"/>
              </a:spcBef>
              <a:buClr>
                <a:srgbClr val="8ad0d6"/>
              </a:buClr>
              <a:buSzPct val="80000"/>
              <a:buFont typeface="Wingdings 3" charset="2"/>
              <a:buChar char=""/>
            </a:pPr>
            <a:r>
              <a:rPr b="0" lang="en-US" sz="1800" spc="-1" strike="noStrike">
                <a:solidFill>
                  <a:srgbClr val="ffffff"/>
                </a:solidFill>
                <a:latin typeface="Century Gothic"/>
                <a:ea typeface="DejaVu Sans"/>
              </a:rPr>
              <a:t>Look for the distance of repeating elements</a:t>
            </a:r>
            <a:endParaRPr b="0" lang="en-US" sz="1800" spc="-1" strike="noStrike">
              <a:latin typeface="Arial"/>
            </a:endParaRPr>
          </a:p>
          <a:p>
            <a:pPr lvl="1" marL="743040" indent="-284400">
              <a:lnSpc>
                <a:spcPct val="100000"/>
              </a:lnSpc>
              <a:spcBef>
                <a:spcPts val="1001"/>
              </a:spcBef>
              <a:buClr>
                <a:srgbClr val="8ad0d6"/>
              </a:buClr>
              <a:buSzPct val="80000"/>
              <a:buFont typeface="Wingdings 3" charset="2"/>
              <a:buChar char=""/>
            </a:pPr>
            <a:endParaRPr b="0" lang="en-US" sz="1800" spc="-1" strike="noStrike">
              <a:latin typeface="Arial"/>
            </a:endParaRPr>
          </a:p>
          <a:p>
            <a:pPr lvl="1" marL="743040" indent="-284400">
              <a:lnSpc>
                <a:spcPct val="100000"/>
              </a:lnSpc>
              <a:spcBef>
                <a:spcPts val="1001"/>
              </a:spcBef>
              <a:buClr>
                <a:srgbClr val="8ad0d6"/>
              </a:buClr>
              <a:buSzPct val="80000"/>
              <a:buFont typeface="Wingdings 3" charset="2"/>
              <a:buChar char=""/>
            </a:pP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a:p>
            <a:pPr>
              <a:lnSpc>
                <a:spcPct val="100000"/>
              </a:lnSpc>
              <a:spcBef>
                <a:spcPts val="1001"/>
              </a:spcBef>
            </a:pPr>
            <a:endParaRPr b="0" lang="en-US" sz="1800" spc="-1" strike="noStrike">
              <a:latin typeface="Arial"/>
            </a:endParaRPr>
          </a:p>
          <a:p>
            <a:pPr lvl="1" marL="743040" indent="-284400">
              <a:lnSpc>
                <a:spcPct val="100000"/>
              </a:lnSpc>
              <a:spcBef>
                <a:spcPts val="1001"/>
              </a:spcBef>
              <a:buClr>
                <a:srgbClr val="8ad0d6"/>
              </a:buClr>
              <a:buSzPct val="80000"/>
              <a:buFont typeface="Wingdings 3" charset="2"/>
              <a:buChar char=""/>
            </a:pPr>
            <a:r>
              <a:rPr b="0" lang="en-US" sz="1800" spc="-1" strike="noStrike">
                <a:solidFill>
                  <a:srgbClr val="ffffff"/>
                </a:solidFill>
                <a:latin typeface="Century Gothic"/>
                <a:ea typeface="DejaVu Sans"/>
              </a:rPr>
              <a:t>18=1*2*3*3 =&gt;{1,2,3,6,9,18}</a:t>
            </a:r>
            <a:r>
              <a:rPr b="0" lang="en-US" sz="1800" spc="-1" strike="noStrike">
                <a:solidFill>
                  <a:srgbClr val="ffffff"/>
                </a:solidFill>
                <a:latin typeface="Century Gothic"/>
                <a:ea typeface="DejaVu Sans"/>
              </a:rPr>
              <a:t>	</a:t>
            </a:r>
            <a:r>
              <a:rPr b="0" lang="en-US" sz="1800" spc="-1" strike="noStrike">
                <a:solidFill>
                  <a:srgbClr val="ffffff"/>
                </a:solidFill>
                <a:latin typeface="Century Gothic"/>
                <a:ea typeface="DejaVu Sans"/>
              </a:rPr>
              <a:t>	</a:t>
            </a:r>
            <a:r>
              <a:rPr b="0" lang="en-US" sz="1800" spc="-1" strike="noStrike">
                <a:solidFill>
                  <a:srgbClr val="ffffff"/>
                </a:solidFill>
                <a:latin typeface="Century Gothic"/>
                <a:ea typeface="DejaVu Sans"/>
              </a:rPr>
              <a:t>30=1*2*3*5 =&gt;{1,2,3,5,6,10,15,30}</a:t>
            </a:r>
            <a:endParaRPr b="0" lang="en-US" sz="1800" spc="-1" strike="noStrike">
              <a:latin typeface="Arial"/>
            </a:endParaRPr>
          </a:p>
          <a:p>
            <a:pPr lvl="1" marL="743040" indent="-284400">
              <a:lnSpc>
                <a:spcPct val="100000"/>
              </a:lnSpc>
              <a:spcBef>
                <a:spcPts val="1001"/>
              </a:spcBef>
              <a:buClr>
                <a:srgbClr val="8ad0d6"/>
              </a:buClr>
              <a:buSzPct val="80000"/>
              <a:buFont typeface="Wingdings 3" charset="2"/>
              <a:buChar char=""/>
            </a:pPr>
            <a:r>
              <a:rPr b="0" lang="en-US" sz="1800" spc="-1" strike="noStrike">
                <a:solidFill>
                  <a:srgbClr val="ffffff"/>
                </a:solidFill>
                <a:latin typeface="Century Gothic"/>
                <a:ea typeface="DejaVu Sans"/>
              </a:rPr>
              <a:t>Key.length =&gt; {1,2,3,6}</a:t>
            </a:r>
            <a:endParaRPr b="0" lang="en-US" sz="1800" spc="-1" strike="noStrike">
              <a:latin typeface="Arial"/>
            </a:endParaRPr>
          </a:p>
          <a:p>
            <a:pPr marL="343080" indent="-341640">
              <a:lnSpc>
                <a:spcPct val="100000"/>
              </a:lnSpc>
              <a:spcBef>
                <a:spcPts val="1001"/>
              </a:spcBef>
              <a:buClr>
                <a:srgbClr val="8ad0d6"/>
              </a:buClr>
              <a:buSzPct val="80000"/>
              <a:buFont typeface="Wingdings 3" charset="2"/>
              <a:buChar char=""/>
            </a:pPr>
            <a:r>
              <a:rPr b="0" lang="en-US" sz="2000" spc="-1" strike="noStrike">
                <a:solidFill>
                  <a:srgbClr val="ffffff"/>
                </a:solidFill>
                <a:latin typeface="Century Gothic"/>
                <a:ea typeface="DejaVu Sans"/>
              </a:rPr>
              <a:t>Group cipher elements for their position relative to the keyword</a:t>
            </a:r>
            <a:endParaRPr b="0" lang="en-US" sz="2000" spc="-1" strike="noStrike">
              <a:latin typeface="Arial"/>
            </a:endParaRPr>
          </a:p>
          <a:p>
            <a:pPr marL="343080" indent="-341640">
              <a:lnSpc>
                <a:spcPct val="100000"/>
              </a:lnSpc>
              <a:spcBef>
                <a:spcPts val="1001"/>
              </a:spcBef>
              <a:buClr>
                <a:srgbClr val="8ad0d6"/>
              </a:buClr>
              <a:buSzPct val="80000"/>
              <a:buFont typeface="Wingdings 3" charset="2"/>
              <a:buChar char=""/>
            </a:pPr>
            <a:r>
              <a:rPr b="0" lang="en-US" sz="2000" spc="-1" strike="noStrike">
                <a:solidFill>
                  <a:srgbClr val="ffffff"/>
                </a:solidFill>
                <a:latin typeface="Century Gothic"/>
                <a:ea typeface="DejaVu Sans"/>
              </a:rPr>
              <a:t>Treat each text sample as a Caesar cipher</a:t>
            </a:r>
            <a:endParaRPr b="0" lang="en-US" sz="2000" spc="-1" strike="noStrike">
              <a:latin typeface="Arial"/>
            </a:endParaRPr>
          </a:p>
        </p:txBody>
      </p:sp>
      <p:pic>
        <p:nvPicPr>
          <p:cNvPr id="337" name="Picture 3" descr=""/>
          <p:cNvPicPr/>
          <p:nvPr/>
        </p:nvPicPr>
        <p:blipFill>
          <a:blip r:embed="rId1"/>
          <a:stretch/>
        </p:blipFill>
        <p:spPr>
          <a:xfrm>
            <a:off x="1857240" y="2151000"/>
            <a:ext cx="6391440" cy="1356840"/>
          </a:xfrm>
          <a:prstGeom prst="rect">
            <a:avLst/>
          </a:prstGeom>
          <a:ln>
            <a:noFill/>
          </a:ln>
        </p:spPr>
      </p:pic>
      <p:pic>
        <p:nvPicPr>
          <p:cNvPr id="338" name="Picture 4" descr=""/>
          <p:cNvPicPr/>
          <p:nvPr/>
        </p:nvPicPr>
        <p:blipFill>
          <a:blip r:embed="rId2"/>
          <a:stretch/>
        </p:blipFill>
        <p:spPr>
          <a:xfrm>
            <a:off x="1857240" y="4040640"/>
            <a:ext cx="8513640" cy="711000"/>
          </a:xfrm>
          <a:prstGeom prst="rect">
            <a:avLst/>
          </a:prstGeom>
          <a:ln>
            <a:noFill/>
          </a:ln>
        </p:spPr>
      </p:pic>
      <p:sp>
        <p:nvSpPr>
          <p:cNvPr id="339" name="CustomShape 3"/>
          <p:cNvSpPr/>
          <p:nvPr/>
        </p:nvSpPr>
        <p:spPr>
          <a:xfrm>
            <a:off x="4598280" y="3590280"/>
            <a:ext cx="468000" cy="36360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800" spc="-1" strike="noStrike">
                <a:solidFill>
                  <a:srgbClr val="ffffff"/>
                </a:solidFill>
                <a:latin typeface="Century Gothic"/>
                <a:ea typeface="DejaVu Sans"/>
              </a:rPr>
              <a:t>18</a:t>
            </a:r>
            <a:endParaRPr b="0" lang="en-US" sz="1800" spc="-1" strike="noStrike">
              <a:latin typeface="Arial"/>
            </a:endParaRPr>
          </a:p>
        </p:txBody>
      </p:sp>
      <p:sp>
        <p:nvSpPr>
          <p:cNvPr id="340" name="CustomShape 4"/>
          <p:cNvSpPr/>
          <p:nvPr/>
        </p:nvSpPr>
        <p:spPr>
          <a:xfrm>
            <a:off x="6462000" y="4753080"/>
            <a:ext cx="914760" cy="36360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ffffff"/>
                </a:solidFill>
                <a:latin typeface="Century Gothic"/>
                <a:ea typeface="DejaVu Sans"/>
              </a:rPr>
              <a:t>30</a:t>
            </a:r>
            <a:endParaRPr b="0" lang="en-US" sz="1800" spc="-1" strike="noStrike">
              <a:latin typeface="Arial"/>
            </a:endParaRPr>
          </a:p>
        </p:txBody>
      </p:sp>
      <p:sp>
        <p:nvSpPr>
          <p:cNvPr id="341" name="CustomShape 5"/>
          <p:cNvSpPr/>
          <p:nvPr/>
        </p:nvSpPr>
        <p:spPr>
          <a:xfrm flipH="1">
            <a:off x="3892680" y="3774960"/>
            <a:ext cx="716760" cy="496080"/>
          </a:xfrm>
          <a:custGeom>
            <a:avLst/>
            <a:gdLst/>
            <a:ahLst/>
            <a:rect l="l" t="t" r="r" b="b"/>
            <a:pathLst>
              <a:path w="21600" h="21600">
                <a:moveTo>
                  <a:pt x="0" y="0"/>
                </a:moveTo>
                <a:lnTo>
                  <a:pt x="21600" y="21600"/>
                </a:lnTo>
              </a:path>
            </a:pathLst>
          </a:custGeom>
          <a:noFill/>
          <a:ln>
            <a:solidFill>
              <a:srgbClr val="b0100e"/>
            </a:solidFill>
            <a:round/>
            <a:tailEnd len="med" type="triangle" w="med"/>
          </a:ln>
        </p:spPr>
        <p:style>
          <a:lnRef idx="1">
            <a:schemeClr val="accent1"/>
          </a:lnRef>
          <a:fillRef idx="0">
            <a:schemeClr val="accent1"/>
          </a:fillRef>
          <a:effectRef idx="0">
            <a:schemeClr val="accent1"/>
          </a:effectRef>
          <a:fontRef idx="minor"/>
        </p:style>
      </p:sp>
      <p:sp>
        <p:nvSpPr>
          <p:cNvPr id="342" name="CustomShape 6"/>
          <p:cNvSpPr/>
          <p:nvPr/>
        </p:nvSpPr>
        <p:spPr>
          <a:xfrm>
            <a:off x="5053680" y="3774960"/>
            <a:ext cx="1059480" cy="433080"/>
          </a:xfrm>
          <a:custGeom>
            <a:avLst/>
            <a:gdLst/>
            <a:ahLst/>
            <a:rect l="l" t="t" r="r" b="b"/>
            <a:pathLst>
              <a:path w="21600" h="21600">
                <a:moveTo>
                  <a:pt x="0" y="0"/>
                </a:moveTo>
                <a:lnTo>
                  <a:pt x="21600" y="21600"/>
                </a:lnTo>
              </a:path>
            </a:pathLst>
          </a:custGeom>
          <a:noFill/>
          <a:ln>
            <a:solidFill>
              <a:srgbClr val="b0100e"/>
            </a:solidFill>
            <a:round/>
            <a:tailEnd len="med" type="triangle" w="med"/>
          </a:ln>
        </p:spPr>
        <p:style>
          <a:lnRef idx="1">
            <a:schemeClr val="accent1"/>
          </a:lnRef>
          <a:fillRef idx="0">
            <a:schemeClr val="accent1"/>
          </a:fillRef>
          <a:effectRef idx="0">
            <a:schemeClr val="accent1"/>
          </a:effectRef>
          <a:fontRef idx="minor"/>
        </p:style>
      </p:sp>
      <p:sp>
        <p:nvSpPr>
          <p:cNvPr id="343" name="CustomShape 7"/>
          <p:cNvSpPr/>
          <p:nvPr/>
        </p:nvSpPr>
        <p:spPr>
          <a:xfrm flipH="1" flipV="1">
            <a:off x="4682160" y="4552200"/>
            <a:ext cx="1776960" cy="382320"/>
          </a:xfrm>
          <a:custGeom>
            <a:avLst/>
            <a:gdLst/>
            <a:ahLst/>
            <a:rect l="l" t="t" r="r" b="b"/>
            <a:pathLst>
              <a:path w="21600" h="21600">
                <a:moveTo>
                  <a:pt x="0" y="0"/>
                </a:moveTo>
                <a:lnTo>
                  <a:pt x="21600" y="21600"/>
                </a:lnTo>
              </a:path>
            </a:pathLst>
          </a:custGeom>
          <a:noFill/>
          <a:ln>
            <a:solidFill>
              <a:srgbClr val="b0100e"/>
            </a:solidFill>
            <a:round/>
            <a:tailEnd len="med" type="triangle" w="med"/>
          </a:ln>
        </p:spPr>
        <p:style>
          <a:lnRef idx="1">
            <a:schemeClr val="accent1"/>
          </a:lnRef>
          <a:fillRef idx="0">
            <a:schemeClr val="accent1"/>
          </a:fillRef>
          <a:effectRef idx="0">
            <a:schemeClr val="accent1"/>
          </a:effectRef>
          <a:fontRef idx="minor"/>
        </p:style>
      </p:sp>
      <p:sp>
        <p:nvSpPr>
          <p:cNvPr id="344" name="CustomShape 8"/>
          <p:cNvSpPr/>
          <p:nvPr/>
        </p:nvSpPr>
        <p:spPr>
          <a:xfrm flipV="1">
            <a:off x="6920280" y="4579200"/>
            <a:ext cx="1591560" cy="355680"/>
          </a:xfrm>
          <a:custGeom>
            <a:avLst/>
            <a:gdLst/>
            <a:ahLst/>
            <a:rect l="l" t="t" r="r" b="b"/>
            <a:pathLst>
              <a:path w="21600" h="21600">
                <a:moveTo>
                  <a:pt x="0" y="0"/>
                </a:moveTo>
                <a:lnTo>
                  <a:pt x="21600" y="21600"/>
                </a:lnTo>
              </a:path>
            </a:pathLst>
          </a:custGeom>
          <a:noFill/>
          <a:ln>
            <a:solidFill>
              <a:srgbClr val="b0100e"/>
            </a:solidFill>
            <a:round/>
            <a:tailEnd len="med" type="triangle" w="med"/>
          </a:ln>
        </p:spPr>
        <p:style>
          <a:lnRef idx="1">
            <a:schemeClr val="accent1"/>
          </a:lnRef>
          <a:fillRef idx="0">
            <a:schemeClr val="accent1"/>
          </a:fillRef>
          <a:effectRef idx="0">
            <a:schemeClr val="accent1"/>
          </a:effectRef>
          <a:fontRef idx="minor"/>
        </p:style>
      </p:sp>
    </p:spTree>
  </p:cSld>
  <p:timing>
    <p:tnLst>
      <p:par>
        <p:cTn id="93" dur="indefinite" restart="never" nodeType="tmRoot">
          <p:childTnLst>
            <p:seq>
              <p:cTn id="94" dur="indefinite" nodeType="mainSeq">
                <p:childTnLst>
                  <p:par>
                    <p:cTn id="95" fill="hold">
                      <p:stCondLst>
                        <p:cond delay="indefinite"/>
                      </p:stCondLst>
                      <p:childTnLst>
                        <p:par>
                          <p:cTn id="96" fill="hold">
                            <p:stCondLst>
                              <p:cond delay="0"/>
                            </p:stCondLst>
                            <p:childTnLst>
                              <p:par>
                                <p:cTn id="97" nodeType="clickEffect" fill="hold" presetClass="entr" presetID="1">
                                  <p:stCondLst>
                                    <p:cond delay="0"/>
                                  </p:stCondLst>
                                  <p:childTnLst>
                                    <p:set>
                                      <p:cBhvr>
                                        <p:cTn id="98" dur="1" fill="hold">
                                          <p:stCondLst>
                                            <p:cond delay="0"/>
                                          </p:stCondLst>
                                        </p:cTn>
                                        <p:tgtEl>
                                          <p:spTgt spid="336">
                                            <p:txEl>
                                              <p:pRg st="0" end="0"/>
                                            </p:txEl>
                                          </p:spTgt>
                                        </p:tgtEl>
                                        <p:attrNameLst>
                                          <p:attrName>style.visibility</p:attrName>
                                        </p:attrNameLst>
                                      </p:cBhvr>
                                      <p:to>
                                        <p:strVal val="visible"/>
                                      </p:to>
                                    </p:set>
                                  </p:childTnLst>
                                </p:cTn>
                              </p:par>
                              <p:par>
                                <p:cTn id="99" nodeType="withEffect" fill="hold" presetClass="entr" presetID="1">
                                  <p:stCondLst>
                                    <p:cond delay="0"/>
                                  </p:stCondLst>
                                  <p:childTnLst>
                                    <p:set>
                                      <p:cBhvr>
                                        <p:cTn id="100" dur="1" fill="hold">
                                          <p:stCondLst>
                                            <p:cond delay="0"/>
                                          </p:stCondLst>
                                        </p:cTn>
                                        <p:tgtEl>
                                          <p:spTgt spid="336">
                                            <p:txEl>
                                              <p:pRg st="1" end="1"/>
                                            </p:txEl>
                                          </p:spTgt>
                                        </p:tgtEl>
                                        <p:attrNameLst>
                                          <p:attrName>style.visibility</p:attrName>
                                        </p:attrNameLst>
                                      </p:cBhvr>
                                      <p:to>
                                        <p:strVal val="visible"/>
                                      </p:to>
                                    </p:set>
                                  </p:childTnLst>
                                </p:cTn>
                              </p:par>
                            </p:childTnLst>
                          </p:cTn>
                        </p:par>
                      </p:childTnLst>
                    </p:cTn>
                  </p:par>
                  <p:par>
                    <p:cTn id="101" fill="hold">
                      <p:stCondLst>
                        <p:cond delay="indefinite"/>
                      </p:stCondLst>
                      <p:childTnLst>
                        <p:par>
                          <p:cTn id="102" fill="hold">
                            <p:stCondLst>
                              <p:cond delay="0"/>
                            </p:stCondLst>
                            <p:childTnLst>
                              <p:par>
                                <p:cTn id="103" nodeType="clickEffect" fill="hold" presetClass="entr" presetID="1">
                                  <p:stCondLst>
                                    <p:cond delay="0"/>
                                  </p:stCondLst>
                                  <p:childTnLst>
                                    <p:set>
                                      <p:cBhvr>
                                        <p:cTn id="104" dur="1" fill="hold">
                                          <p:stCondLst>
                                            <p:cond delay="0"/>
                                          </p:stCondLst>
                                        </p:cTn>
                                        <p:tgtEl>
                                          <p:spTgt spid="337"/>
                                        </p:tgtEl>
                                        <p:attrNameLst>
                                          <p:attrName>style.visibility</p:attrName>
                                        </p:attrNameLst>
                                      </p:cBhvr>
                                      <p:to>
                                        <p:strVal val="visible"/>
                                      </p:to>
                                    </p:set>
                                  </p:childTnLst>
                                </p:cTn>
                              </p:par>
                            </p:childTnLst>
                          </p:cTn>
                        </p:par>
                      </p:childTnLst>
                    </p:cTn>
                  </p:par>
                  <p:par>
                    <p:cTn id="105" fill="hold">
                      <p:stCondLst>
                        <p:cond delay="indefinite"/>
                      </p:stCondLst>
                      <p:childTnLst>
                        <p:par>
                          <p:cTn id="106" fill="hold">
                            <p:stCondLst>
                              <p:cond delay="0"/>
                            </p:stCondLst>
                            <p:childTnLst>
                              <p:par>
                                <p:cTn id="107" nodeType="clickEffect" fill="hold" presetClass="entr" presetID="1">
                                  <p:stCondLst>
                                    <p:cond delay="0"/>
                                  </p:stCondLst>
                                  <p:childTnLst>
                                    <p:set>
                                      <p:cBhvr>
                                        <p:cTn id="108" dur="1" fill="hold">
                                          <p:stCondLst>
                                            <p:cond delay="0"/>
                                          </p:stCondLst>
                                        </p:cTn>
                                        <p:tgtEl>
                                          <p:spTgt spid="338"/>
                                        </p:tgtEl>
                                        <p:attrNameLst>
                                          <p:attrName>style.visibility</p:attrName>
                                        </p:attrNameLst>
                                      </p:cBhvr>
                                      <p:to>
                                        <p:strVal val="visible"/>
                                      </p:to>
                                    </p:set>
                                  </p:childTnLst>
                                </p:cTn>
                              </p:par>
                              <p:par>
                                <p:cTn id="109" nodeType="withEffect" fill="hold" presetClass="entr" presetID="1">
                                  <p:stCondLst>
                                    <p:cond delay="0"/>
                                  </p:stCondLst>
                                  <p:childTnLst>
                                    <p:set>
                                      <p:cBhvr>
                                        <p:cTn id="110" dur="1" fill="hold">
                                          <p:stCondLst>
                                            <p:cond delay="0"/>
                                          </p:stCondLst>
                                        </p:cTn>
                                        <p:tgtEl>
                                          <p:spTgt spid="339"/>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nodeType="clickEffect" fill="hold" presetClass="entr" presetID="1">
                                  <p:stCondLst>
                                    <p:cond delay="0"/>
                                  </p:stCondLst>
                                  <p:childTnLst>
                                    <p:set>
                                      <p:cBhvr>
                                        <p:cTn id="114" dur="1" fill="hold">
                                          <p:stCondLst>
                                            <p:cond delay="0"/>
                                          </p:stCondLst>
                                        </p:cTn>
                                        <p:tgtEl>
                                          <p:spTgt spid="336">
                                            <p:txEl>
                                              <p:pRg st="11" end="11"/>
                                            </p:txEl>
                                          </p:spTgt>
                                        </p:tgtEl>
                                        <p:attrNameLst>
                                          <p:attrName>style.visibility</p:attrName>
                                        </p:attrNameLst>
                                      </p:cBhvr>
                                      <p:to>
                                        <p:strVal val="visible"/>
                                      </p:to>
                                    </p:set>
                                  </p:childTnLst>
                                </p:cTn>
                              </p:par>
                              <p:par>
                                <p:cTn id="115" nodeType="withEffect" fill="hold" presetClass="entr" presetID="1">
                                  <p:stCondLst>
                                    <p:cond delay="0"/>
                                  </p:stCondLst>
                                  <p:childTnLst>
                                    <p:set>
                                      <p:cBhvr>
                                        <p:cTn id="116" dur="1" fill="hold">
                                          <p:stCondLst>
                                            <p:cond delay="0"/>
                                          </p:stCondLst>
                                        </p:cTn>
                                        <p:tgtEl>
                                          <p:spTgt spid="336">
                                            <p:txEl>
                                              <p:pRg st="12" end="12"/>
                                            </p:txEl>
                                          </p:spTgt>
                                        </p:tgtEl>
                                        <p:attrNameLst>
                                          <p:attrName>style.visibility</p:attrName>
                                        </p:attrNameLst>
                                      </p:cBhvr>
                                      <p:to>
                                        <p:strVal val="visible"/>
                                      </p:to>
                                    </p:set>
                                  </p:childTnLst>
                                </p:cTn>
                              </p:par>
                            </p:childTnLst>
                          </p:cTn>
                        </p:par>
                      </p:childTnLst>
                    </p:cTn>
                  </p:par>
                  <p:par>
                    <p:cTn id="117" fill="hold">
                      <p:stCondLst>
                        <p:cond delay="indefinite"/>
                      </p:stCondLst>
                      <p:childTnLst>
                        <p:par>
                          <p:cTn id="118" fill="hold">
                            <p:stCondLst>
                              <p:cond delay="0"/>
                            </p:stCondLst>
                            <p:childTnLst>
                              <p:par>
                                <p:cTn id="119" nodeType="clickEffect" fill="hold" presetClass="entr" presetID="1">
                                  <p:stCondLst>
                                    <p:cond delay="0"/>
                                  </p:stCondLst>
                                  <p:childTnLst>
                                    <p:set>
                                      <p:cBhvr>
                                        <p:cTn id="120" dur="1" fill="hold">
                                          <p:stCondLst>
                                            <p:cond delay="0"/>
                                          </p:stCondLst>
                                        </p:cTn>
                                        <p:tgtEl>
                                          <p:spTgt spid="336">
                                            <p:txEl>
                                              <p:pRg st="13" end="13"/>
                                            </p:txEl>
                                          </p:spTgt>
                                        </p:tgtEl>
                                        <p:attrNameLst>
                                          <p:attrName>style.visibility</p:attrName>
                                        </p:attrNameLst>
                                      </p:cBhvr>
                                      <p:to>
                                        <p:strVal val="visible"/>
                                      </p:to>
                                    </p:set>
                                  </p:childTnLst>
                                </p:cTn>
                              </p:par>
                            </p:childTnLst>
                          </p:cTn>
                        </p:par>
                      </p:childTnLst>
                    </p:cTn>
                  </p:par>
                  <p:par>
                    <p:cTn id="121" fill="hold">
                      <p:stCondLst>
                        <p:cond delay="indefinite"/>
                      </p:stCondLst>
                      <p:childTnLst>
                        <p:par>
                          <p:cTn id="122" fill="hold">
                            <p:stCondLst>
                              <p:cond delay="0"/>
                            </p:stCondLst>
                            <p:childTnLst>
                              <p:par>
                                <p:cTn id="123" nodeType="clickEffect" fill="hold" presetClass="entr" presetID="1">
                                  <p:stCondLst>
                                    <p:cond delay="0"/>
                                  </p:stCondLst>
                                  <p:childTnLst>
                                    <p:set>
                                      <p:cBhvr>
                                        <p:cTn id="124" dur="1" fill="hold">
                                          <p:stCondLst>
                                            <p:cond delay="0"/>
                                          </p:stCondLst>
                                        </p:cTn>
                                        <p:tgtEl>
                                          <p:spTgt spid="336">
                                            <p:txEl>
                                              <p:pRg st="14" end="14"/>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5" name="CustomShape 1"/>
          <p:cNvSpPr/>
          <p:nvPr/>
        </p:nvSpPr>
        <p:spPr>
          <a:xfrm>
            <a:off x="646200" y="452880"/>
            <a:ext cx="9403200" cy="1398960"/>
          </a:xfrm>
          <a:prstGeom prst="rect">
            <a:avLst/>
          </a:prstGeom>
          <a:noFill/>
          <a:ln>
            <a:noFill/>
          </a:ln>
        </p:spPr>
        <p:style>
          <a:lnRef idx="0"/>
          <a:fillRef idx="0"/>
          <a:effectRef idx="0"/>
          <a:fontRef idx="minor"/>
        </p:style>
        <p:txBody>
          <a:bodyPr lIns="90000" rIns="90000" tIns="45000" bIns="45000"/>
          <a:p>
            <a:pPr>
              <a:lnSpc>
                <a:spcPct val="100000"/>
              </a:lnSpc>
            </a:pPr>
            <a:r>
              <a:rPr b="0" lang="en-US" sz="4200" spc="-1" strike="noStrike">
                <a:solidFill>
                  <a:srgbClr val="ebebeb"/>
                </a:solidFill>
                <a:latin typeface="Century Gothic"/>
                <a:ea typeface="DejaVu Sans"/>
              </a:rPr>
              <a:t>WW II: Nazis, Blitzkrieg and the Enigma</a:t>
            </a:r>
            <a:endParaRPr b="0" lang="en-US" sz="4200" spc="-1" strike="noStrike">
              <a:latin typeface="Arial"/>
            </a:endParaRPr>
          </a:p>
        </p:txBody>
      </p:sp>
      <p:sp>
        <p:nvSpPr>
          <p:cNvPr id="346" name="CustomShape 2"/>
          <p:cNvSpPr/>
          <p:nvPr/>
        </p:nvSpPr>
        <p:spPr>
          <a:xfrm>
            <a:off x="1103400" y="2053080"/>
            <a:ext cx="8945280" cy="4194000"/>
          </a:xfrm>
          <a:prstGeom prst="rect">
            <a:avLst/>
          </a:prstGeom>
          <a:noFill/>
          <a:ln>
            <a:noFill/>
          </a:ln>
        </p:spPr>
        <p:style>
          <a:lnRef idx="0"/>
          <a:fillRef idx="0"/>
          <a:effectRef idx="0"/>
          <a:fontRef idx="minor"/>
        </p:style>
        <p:txBody>
          <a:bodyPr lIns="90000" rIns="90000" tIns="45000" bIns="45000"/>
          <a:p>
            <a:pPr marL="343080" indent="-341640">
              <a:lnSpc>
                <a:spcPct val="100000"/>
              </a:lnSpc>
              <a:spcBef>
                <a:spcPts val="1001"/>
              </a:spcBef>
              <a:buClr>
                <a:srgbClr val="8ad0d6"/>
              </a:buClr>
              <a:buSzPct val="80000"/>
              <a:buFont typeface="Wingdings 3" charset="2"/>
              <a:buChar char=""/>
            </a:pPr>
            <a:r>
              <a:rPr b="0" lang="en-US" sz="2000" spc="-1" strike="noStrike">
                <a:solidFill>
                  <a:srgbClr val="ffffff"/>
                </a:solidFill>
                <a:latin typeface="Century Gothic"/>
                <a:ea typeface="DejaVu Sans"/>
              </a:rPr>
              <a:t>German forces, including their allies Japan and Italy, were hugely outnumbered by their enemies</a:t>
            </a:r>
            <a:endParaRPr b="0" lang="en-US" sz="2000" spc="-1" strike="noStrike">
              <a:latin typeface="Arial"/>
            </a:endParaRPr>
          </a:p>
          <a:p>
            <a:pPr marL="343080" indent="-341640">
              <a:lnSpc>
                <a:spcPct val="100000"/>
              </a:lnSpc>
              <a:spcBef>
                <a:spcPts val="1001"/>
              </a:spcBef>
              <a:buClr>
                <a:srgbClr val="8ad0d6"/>
              </a:buClr>
              <a:buSzPct val="80000"/>
              <a:buFont typeface="Wingdings 3" charset="2"/>
              <a:buChar char=""/>
            </a:pPr>
            <a:r>
              <a:rPr b="0" lang="en-US" sz="2000" spc="-1" strike="noStrike">
                <a:solidFill>
                  <a:srgbClr val="ffffff"/>
                </a:solidFill>
                <a:latin typeface="Century Gothic"/>
                <a:ea typeface="DejaVu Sans"/>
              </a:rPr>
              <a:t>Relied on surprise attacks to prevent enemy forces to gather at points of attack aka Blitzkrieg</a:t>
            </a:r>
            <a:endParaRPr b="0" lang="en-US" sz="2000" spc="-1" strike="noStrike">
              <a:latin typeface="Arial"/>
            </a:endParaRPr>
          </a:p>
          <a:p>
            <a:pPr marL="343080" indent="-341640">
              <a:lnSpc>
                <a:spcPct val="100000"/>
              </a:lnSpc>
              <a:spcBef>
                <a:spcPts val="1001"/>
              </a:spcBef>
              <a:buClr>
                <a:srgbClr val="8ad0d6"/>
              </a:buClr>
              <a:buSzPct val="80000"/>
              <a:buFont typeface="Wingdings 3" charset="2"/>
              <a:buChar char=""/>
            </a:pPr>
            <a:r>
              <a:rPr b="0" lang="en-US" sz="2000" spc="-1" strike="noStrike">
                <a:solidFill>
                  <a:srgbClr val="ffffff"/>
                </a:solidFill>
                <a:latin typeface="Century Gothic"/>
                <a:ea typeface="DejaVu Sans"/>
              </a:rPr>
              <a:t>Coordinating large army movements needed cutting edge encryption of communication</a:t>
            </a:r>
            <a:endParaRPr b="0" lang="en-US" sz="2000" spc="-1" strike="noStrike">
              <a:latin typeface="Arial"/>
            </a:endParaRPr>
          </a:p>
          <a:p>
            <a:pPr marL="343080" indent="-341640">
              <a:lnSpc>
                <a:spcPct val="100000"/>
              </a:lnSpc>
              <a:spcBef>
                <a:spcPts val="1001"/>
              </a:spcBef>
              <a:buClr>
                <a:srgbClr val="8ad0d6"/>
              </a:buClr>
              <a:buSzPct val="80000"/>
              <a:buFont typeface="Wingdings 3" charset="2"/>
              <a:buChar char=""/>
            </a:pPr>
            <a:r>
              <a:rPr b="0" lang="en-US" sz="2000" spc="-1" strike="noStrike">
                <a:solidFill>
                  <a:srgbClr val="ffffff"/>
                </a:solidFill>
                <a:latin typeface="Century Gothic"/>
                <a:ea typeface="DejaVu Sans"/>
              </a:rPr>
              <a:t>The Enigma</a:t>
            </a:r>
            <a:endParaRPr b="0" lang="en-US" sz="2000" spc="-1" strike="noStrike">
              <a:latin typeface="Arial"/>
            </a:endParaRPr>
          </a:p>
        </p:txBody>
      </p:sp>
      <p:pic>
        <p:nvPicPr>
          <p:cNvPr id="347" name="Picture 3" descr=""/>
          <p:cNvPicPr/>
          <p:nvPr/>
        </p:nvPicPr>
        <p:blipFill>
          <a:blip r:embed="rId1"/>
          <a:stretch/>
        </p:blipFill>
        <p:spPr>
          <a:xfrm>
            <a:off x="9393120" y="3205800"/>
            <a:ext cx="2652480" cy="3041280"/>
          </a:xfrm>
          <a:prstGeom prst="rect">
            <a:avLst/>
          </a:prstGeom>
          <a:ln>
            <a:noFill/>
          </a:ln>
        </p:spPr>
      </p:pic>
    </p:spTree>
  </p:cSld>
  <p:timing>
    <p:tnLst>
      <p:par>
        <p:cTn id="125" dur="indefinite" restart="never" nodeType="tmRoot">
          <p:childTnLst>
            <p:seq>
              <p:cTn id="126" dur="indefinite" nodeType="mainSeq">
                <p:childTnLst>
                  <p:par>
                    <p:cTn id="127" fill="hold">
                      <p:stCondLst>
                        <p:cond delay="indefinite"/>
                      </p:stCondLst>
                      <p:childTnLst>
                        <p:par>
                          <p:cTn id="128" fill="hold">
                            <p:stCondLst>
                              <p:cond delay="0"/>
                            </p:stCondLst>
                            <p:childTnLst>
                              <p:par>
                                <p:cTn id="129" nodeType="clickEffect" fill="hold" presetClass="entr" presetID="1">
                                  <p:stCondLst>
                                    <p:cond delay="0"/>
                                  </p:stCondLst>
                                  <p:childTnLst>
                                    <p:set>
                                      <p:cBhvr>
                                        <p:cTn id="130" dur="1" fill="hold">
                                          <p:stCondLst>
                                            <p:cond delay="0"/>
                                          </p:stCondLst>
                                        </p:cTn>
                                        <p:tgtEl>
                                          <p:spTgt spid="346">
                                            <p:txEl>
                                              <p:pRg st="0" end="0"/>
                                            </p:txEl>
                                          </p:spTgt>
                                        </p:tgtEl>
                                        <p:attrNameLst>
                                          <p:attrName>style.visibility</p:attrName>
                                        </p:attrNameLst>
                                      </p:cBhvr>
                                      <p:to>
                                        <p:strVal val="visible"/>
                                      </p:to>
                                    </p:set>
                                  </p:childTnLst>
                                </p:cTn>
                              </p:par>
                            </p:childTnLst>
                          </p:cTn>
                        </p:par>
                      </p:childTnLst>
                    </p:cTn>
                  </p:par>
                  <p:par>
                    <p:cTn id="131" fill="hold">
                      <p:stCondLst>
                        <p:cond delay="indefinite"/>
                      </p:stCondLst>
                      <p:childTnLst>
                        <p:par>
                          <p:cTn id="132" fill="hold">
                            <p:stCondLst>
                              <p:cond delay="0"/>
                            </p:stCondLst>
                            <p:childTnLst>
                              <p:par>
                                <p:cTn id="133" nodeType="clickEffect" fill="hold" presetClass="entr" presetID="1">
                                  <p:stCondLst>
                                    <p:cond delay="0"/>
                                  </p:stCondLst>
                                  <p:childTnLst>
                                    <p:set>
                                      <p:cBhvr>
                                        <p:cTn id="134" dur="1" fill="hold">
                                          <p:stCondLst>
                                            <p:cond delay="0"/>
                                          </p:stCondLst>
                                        </p:cTn>
                                        <p:tgtEl>
                                          <p:spTgt spid="346">
                                            <p:txEl>
                                              <p:pRg st="1" end="1"/>
                                            </p:txEl>
                                          </p:spTgt>
                                        </p:tgtEl>
                                        <p:attrNameLst>
                                          <p:attrName>style.visibility</p:attrName>
                                        </p:attrNameLst>
                                      </p:cBhvr>
                                      <p:to>
                                        <p:strVal val="visible"/>
                                      </p:to>
                                    </p:set>
                                  </p:childTnLst>
                                </p:cTn>
                              </p:par>
                            </p:childTnLst>
                          </p:cTn>
                        </p:par>
                      </p:childTnLst>
                    </p:cTn>
                  </p:par>
                  <p:par>
                    <p:cTn id="135" fill="hold">
                      <p:stCondLst>
                        <p:cond delay="indefinite"/>
                      </p:stCondLst>
                      <p:childTnLst>
                        <p:par>
                          <p:cTn id="136" fill="hold">
                            <p:stCondLst>
                              <p:cond delay="0"/>
                            </p:stCondLst>
                            <p:childTnLst>
                              <p:par>
                                <p:cTn id="137" nodeType="clickEffect" fill="hold" presetClass="entr" presetID="1">
                                  <p:stCondLst>
                                    <p:cond delay="0"/>
                                  </p:stCondLst>
                                  <p:childTnLst>
                                    <p:set>
                                      <p:cBhvr>
                                        <p:cTn id="138" dur="1" fill="hold">
                                          <p:stCondLst>
                                            <p:cond delay="0"/>
                                          </p:stCondLst>
                                        </p:cTn>
                                        <p:tgtEl>
                                          <p:spTgt spid="346">
                                            <p:txEl>
                                              <p:pRg st="2" end="2"/>
                                            </p:txEl>
                                          </p:spTgt>
                                        </p:tgtEl>
                                        <p:attrNameLst>
                                          <p:attrName>style.visibility</p:attrName>
                                        </p:attrNameLst>
                                      </p:cBhvr>
                                      <p:to>
                                        <p:strVal val="visible"/>
                                      </p:to>
                                    </p:set>
                                  </p:childTnLst>
                                </p:cTn>
                              </p:par>
                            </p:childTnLst>
                          </p:cTn>
                        </p:par>
                      </p:childTnLst>
                    </p:cTn>
                  </p:par>
                  <p:par>
                    <p:cTn id="139" fill="hold">
                      <p:stCondLst>
                        <p:cond delay="indefinite"/>
                      </p:stCondLst>
                      <p:childTnLst>
                        <p:par>
                          <p:cTn id="140" fill="hold">
                            <p:stCondLst>
                              <p:cond delay="0"/>
                            </p:stCondLst>
                            <p:childTnLst>
                              <p:par>
                                <p:cTn id="141" nodeType="clickEffect" fill="hold" presetClass="entr" presetID="1">
                                  <p:stCondLst>
                                    <p:cond delay="0"/>
                                  </p:stCondLst>
                                  <p:childTnLst>
                                    <p:set>
                                      <p:cBhvr>
                                        <p:cTn id="142" dur="1" fill="hold">
                                          <p:stCondLst>
                                            <p:cond delay="0"/>
                                          </p:stCondLst>
                                        </p:cTn>
                                        <p:tgtEl>
                                          <p:spTgt spid="346">
                                            <p:txEl>
                                              <p:pRg st="3" end="3"/>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8" name="CustomShape 1"/>
          <p:cNvSpPr/>
          <p:nvPr/>
        </p:nvSpPr>
        <p:spPr>
          <a:xfrm>
            <a:off x="646200" y="452880"/>
            <a:ext cx="9403200" cy="1398960"/>
          </a:xfrm>
          <a:prstGeom prst="rect">
            <a:avLst/>
          </a:prstGeom>
          <a:noFill/>
          <a:ln>
            <a:noFill/>
          </a:ln>
        </p:spPr>
        <p:style>
          <a:lnRef idx="0"/>
          <a:fillRef idx="0"/>
          <a:effectRef idx="0"/>
          <a:fontRef idx="minor"/>
        </p:style>
        <p:txBody>
          <a:bodyPr lIns="0" rIns="0" tIns="0" bIns="0" anchor="ctr"/>
          <a:p>
            <a:pPr>
              <a:lnSpc>
                <a:spcPct val="100000"/>
              </a:lnSpc>
            </a:pPr>
            <a:r>
              <a:rPr b="0" lang="en-US" sz="4200" spc="-1" strike="noStrike">
                <a:solidFill>
                  <a:srgbClr val="ffffff"/>
                </a:solidFill>
                <a:latin typeface="Century Gothic"/>
                <a:ea typeface="DejaVu Sans"/>
              </a:rPr>
              <a:t>Enigma</a:t>
            </a:r>
            <a:endParaRPr b="0" lang="en-US" sz="4200" spc="-1" strike="noStrike">
              <a:latin typeface="Arial"/>
            </a:endParaRPr>
          </a:p>
        </p:txBody>
      </p:sp>
      <p:pic>
        <p:nvPicPr>
          <p:cNvPr id="349" name="" descr=""/>
          <p:cNvPicPr/>
          <p:nvPr/>
        </p:nvPicPr>
        <p:blipFill>
          <a:blip r:embed="rId1"/>
          <a:stretch/>
        </p:blipFill>
        <p:spPr>
          <a:xfrm>
            <a:off x="0" y="-182880"/>
            <a:ext cx="12161880" cy="7039440"/>
          </a:xfrm>
          <a:prstGeom prst="rect">
            <a:avLst/>
          </a:prstGeom>
          <a:ln>
            <a:noFill/>
          </a:ln>
        </p:spPr>
      </p:pic>
    </p:spTree>
  </p:cSld>
  <p:timing>
    <p:tnLst>
      <p:par>
        <p:cTn id="143" dur="indefinite" restart="never" nodeType="tmRoot">
          <p:childTnLst>
            <p:seq>
              <p:cTn id="144" dur="indefinite" nodeType="mainSeq"/>
              <p:prevCondLst>
                <p:cond delay="0" evt="onPrev">
                  <p:tgtEl>
                    <p:sldTgt/>
                  </p:tgtEl>
                </p:cond>
              </p:prevCondLst>
              <p:nextCondLst>
                <p:cond delay="0"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Ion</Template>
  <TotalTime>2981</TotalTime>
  <Application>LibreOffice/6.0.7.3$Linux_X86_64 LibreOffice_project/00m0$Build-3</Application>
  <Words>452</Words>
  <Paragraphs>59</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2019-11-29T18:40:16Z</dcterms:created>
  <dc:creator>Trollwurf</dc:creator>
  <dc:description/>
  <dc:language>en-US</dc:language>
  <cp:lastModifiedBy/>
  <dcterms:modified xsi:type="dcterms:W3CDTF">2019-12-10T11:31:23Z</dcterms:modified>
  <cp:revision>40</cp:revision>
  <dc:subject/>
  <dc:title>Cryptography</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15.0000</vt:lpwstr>
  </property>
  <property fmtid="{D5CDD505-2E9C-101B-9397-08002B2CF9AE}" pid="3" name="HiddenSlides">
    <vt:i4>0</vt:i4>
  </property>
  <property fmtid="{D5CDD505-2E9C-101B-9397-08002B2CF9AE}" pid="4" name="HyperlinksChanged">
    <vt:bool>0</vt:bool>
  </property>
  <property fmtid="{D5CDD505-2E9C-101B-9397-08002B2CF9AE}" pid="5" name="LinksUpToDate">
    <vt:bool>0</vt:bool>
  </property>
  <property fmtid="{D5CDD505-2E9C-101B-9397-08002B2CF9AE}" pid="6" name="MMClips">
    <vt:i4>0</vt:i4>
  </property>
  <property fmtid="{D5CDD505-2E9C-101B-9397-08002B2CF9AE}" pid="7" name="Notes">
    <vt:i4>0</vt:i4>
  </property>
  <property fmtid="{D5CDD505-2E9C-101B-9397-08002B2CF9AE}" pid="8" name="PresentationFormat">
    <vt:lpwstr>Widescreen</vt:lpwstr>
  </property>
  <property fmtid="{D5CDD505-2E9C-101B-9397-08002B2CF9AE}" pid="9" name="ScaleCrop">
    <vt:bool>0</vt:bool>
  </property>
  <property fmtid="{D5CDD505-2E9C-101B-9397-08002B2CF9AE}" pid="10" name="ShareDoc">
    <vt:bool>0</vt:bool>
  </property>
  <property fmtid="{D5CDD505-2E9C-101B-9397-08002B2CF9AE}" pid="11" name="Slides">
    <vt:i4>10</vt:i4>
  </property>
</Properties>
</file>